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57" r:id="rId2"/>
  </p:sldIdLst>
  <p:sldSz cx="12192000" cy="6858000"/>
  <p:notesSz cx="123444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5349240" cy="36703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92303" y="2"/>
            <a:ext cx="5349240" cy="36703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r">
              <a:defRPr sz="1300"/>
            </a:lvl1pPr>
          </a:lstStyle>
          <a:p>
            <a:fld id="{3ED657BD-99E9-4195-8335-DD01D407EBB5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782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6" rIns="96653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34441" y="3520440"/>
            <a:ext cx="9875520" cy="2880361"/>
          </a:xfrm>
          <a:prstGeom prst="rect">
            <a:avLst/>
          </a:prstGeom>
        </p:spPr>
        <p:txBody>
          <a:bodyPr vert="horz" lIns="96653" tIns="48326" rIns="96653" bIns="483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2"/>
            <a:ext cx="5349240" cy="367029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92303" y="6948172"/>
            <a:ext cx="5349240" cy="367029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r">
              <a:defRPr sz="1300"/>
            </a:lvl1pPr>
          </a:lstStyle>
          <a:p>
            <a:fld id="{D976DC86-4688-436E-BD9E-295294CFABF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303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78275" y="914400"/>
            <a:ext cx="4387850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25">
              <a:defRPr/>
            </a:pPr>
            <a:fld id="{35FFAF27-434E-9449-AD7A-50FAD31243C6}" type="slidenum">
              <a:rPr lang="en-US">
                <a:solidFill>
                  <a:prstClr val="black"/>
                </a:solidFill>
                <a:latin typeface="Arial Regular"/>
              </a:rPr>
              <a:pPr defTabSz="966525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0570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82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42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815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81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353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343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2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82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597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227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66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254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D68D9-72DD-40B5-9085-3E7287A58440}" type="datetimeFigureOut">
              <a:rPr lang="en-CA" smtClean="0"/>
              <a:t>2020-06-23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9DE0F-F8E9-4F63-8E2C-CCB6C4BE9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730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499254"/>
              </p:ext>
            </p:extLst>
          </p:nvPr>
        </p:nvGraphicFramePr>
        <p:xfrm>
          <a:off x="333375" y="1038225"/>
          <a:ext cx="1134586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Worksheet" r:id="rId4" imgW="10810741" imgH="4495697" progId="Excel.Sheet.12">
                  <p:embed/>
                </p:oleObj>
              </mc:Choice>
              <mc:Fallback>
                <p:oleObj name="Worksheet" r:id="rId4" imgW="10810741" imgH="44956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3375" y="1038225"/>
                        <a:ext cx="11345863" cy="473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24AA9F5-88B7-1544-BBD0-1301C0040911}"/>
              </a:ext>
            </a:extLst>
          </p:cNvPr>
          <p:cNvSpPr txBox="1"/>
          <p:nvPr/>
        </p:nvSpPr>
        <p:spPr>
          <a:xfrm>
            <a:off x="319441" y="197297"/>
            <a:ext cx="3252811" cy="1001812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defTabSz="960120">
              <a:defRPr/>
            </a:pPr>
            <a:r>
              <a:rPr lang="en-US" sz="2100" b="1" spc="315" dirty="0">
                <a:solidFill>
                  <a:srgbClr val="505051"/>
                </a:solidFill>
                <a:latin typeface="Arial" panose="020B0604020202020204" pitchFamily="34" charset="0"/>
                <a:ea typeface="Montserrat" charset="0"/>
                <a:cs typeface="Arial" panose="020B0604020202020204" pitchFamily="34" charset="0"/>
              </a:rPr>
              <a:t>Summary of CFI funding opportunities</a:t>
            </a:r>
          </a:p>
          <a:p>
            <a:pPr defTabSz="960120">
              <a:defRPr/>
            </a:pPr>
            <a:r>
              <a:rPr lang="en-US" sz="2100" b="1" spc="315" dirty="0" smtClean="0">
                <a:solidFill>
                  <a:srgbClr val="505051"/>
                </a:solidFill>
                <a:latin typeface="Arial" panose="020B0604020202020204" pitchFamily="34" charset="0"/>
                <a:ea typeface="Montserrat" charset="0"/>
                <a:cs typeface="Arial" panose="020B0604020202020204" pitchFamily="34" charset="0"/>
              </a:rPr>
              <a:t>2020 to 2026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643F8E-C35F-984C-9543-88C00DC9F361}"/>
              </a:ext>
            </a:extLst>
          </p:cNvPr>
          <p:cNvSpPr/>
          <p:nvPr/>
        </p:nvSpPr>
        <p:spPr>
          <a:xfrm>
            <a:off x="333286" y="1199109"/>
            <a:ext cx="1029939" cy="368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>
              <a:defRPr/>
            </a:pPr>
            <a:endParaRPr lang="en-US" sz="189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3983474" y="1689506"/>
            <a:ext cx="216000" cy="216000"/>
            <a:chOff x="8998127" y="787111"/>
            <a:chExt cx="260983" cy="261355"/>
          </a:xfrm>
        </p:grpSpPr>
        <p:sp>
          <p:nvSpPr>
            <p:cNvPr id="188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4828786" y="1689506"/>
            <a:ext cx="216000" cy="216000"/>
            <a:chOff x="5980032" y="785245"/>
            <a:chExt cx="258745" cy="261355"/>
          </a:xfrm>
        </p:grpSpPr>
        <p:sp>
          <p:nvSpPr>
            <p:cNvPr id="194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195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7286568" y="1689506"/>
            <a:ext cx="216000" cy="216000"/>
            <a:chOff x="5980032" y="785245"/>
            <a:chExt cx="258745" cy="261355"/>
          </a:xfrm>
          <a:solidFill>
            <a:srgbClr val="92D050"/>
          </a:solidFill>
        </p:grpSpPr>
        <p:sp>
          <p:nvSpPr>
            <p:cNvPr id="210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211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5096200" y="3209447"/>
            <a:ext cx="216000" cy="216000"/>
            <a:chOff x="5980032" y="785245"/>
            <a:chExt cx="258745" cy="261355"/>
          </a:xfrm>
        </p:grpSpPr>
        <p:sp>
          <p:nvSpPr>
            <p:cNvPr id="237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238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6187501" y="2173050"/>
            <a:ext cx="216000" cy="216000"/>
            <a:chOff x="8998127" y="787111"/>
            <a:chExt cx="260983" cy="261355"/>
          </a:xfrm>
        </p:grpSpPr>
        <p:sp>
          <p:nvSpPr>
            <p:cNvPr id="24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6467207" y="2173763"/>
            <a:ext cx="216000" cy="216000"/>
            <a:chOff x="5980032" y="785245"/>
            <a:chExt cx="258745" cy="261355"/>
          </a:xfrm>
          <a:solidFill>
            <a:srgbClr val="92D050"/>
          </a:solidFill>
        </p:grpSpPr>
        <p:sp>
          <p:nvSpPr>
            <p:cNvPr id="341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42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490" name="Group 489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4296975" y="4111176"/>
            <a:ext cx="216000" cy="216000"/>
            <a:chOff x="8998127" y="787111"/>
            <a:chExt cx="260983" cy="261355"/>
          </a:xfrm>
        </p:grpSpPr>
        <p:sp>
          <p:nvSpPr>
            <p:cNvPr id="491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96" name="Group 49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3983474" y="4111176"/>
            <a:ext cx="216000" cy="216000"/>
            <a:chOff x="8998127" y="787111"/>
            <a:chExt cx="260983" cy="261355"/>
          </a:xfrm>
        </p:grpSpPr>
        <p:sp>
          <p:nvSpPr>
            <p:cNvPr id="49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8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99" name="Group 49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4828786" y="4111176"/>
            <a:ext cx="216000" cy="216000"/>
            <a:chOff x="8998127" y="787111"/>
            <a:chExt cx="260983" cy="261355"/>
          </a:xfrm>
        </p:grpSpPr>
        <p:sp>
          <p:nvSpPr>
            <p:cNvPr id="50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968006" y="3912088"/>
            <a:ext cx="7704000" cy="7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4" name="Rectangle 333"/>
          <p:cNvSpPr/>
          <p:nvPr/>
        </p:nvSpPr>
        <p:spPr>
          <a:xfrm>
            <a:off x="3968006" y="3658391"/>
            <a:ext cx="7704000" cy="7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5786470" y="2173050"/>
            <a:ext cx="216000" cy="216000"/>
            <a:chOff x="3937664" y="1804512"/>
            <a:chExt cx="289317" cy="251654"/>
          </a:xfrm>
        </p:grpSpPr>
        <p:sp>
          <p:nvSpPr>
            <p:cNvPr id="339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8502" y="6345093"/>
            <a:ext cx="10615987" cy="276999"/>
            <a:chOff x="319408" y="6345074"/>
            <a:chExt cx="10615987" cy="276999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E12E87B-D022-5B48-8FB0-2BA990D50B26}"/>
                </a:ext>
              </a:extLst>
            </p:cNvPr>
            <p:cNvSpPr/>
            <p:nvPr/>
          </p:nvSpPr>
          <p:spPr>
            <a:xfrm>
              <a:off x="319408" y="6345074"/>
              <a:ext cx="73289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latin typeface="Arial Regular"/>
                  <a:cs typeface="Arial" panose="020B0604020202020204" pitchFamily="34" charset="0"/>
                </a:rPr>
                <a:t>Legend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C5F69C3-1056-F840-9078-A449B6E3B07F}"/>
                </a:ext>
              </a:extLst>
            </p:cNvPr>
            <p:cNvSpPr txBox="1"/>
            <p:nvPr/>
          </p:nvSpPr>
          <p:spPr>
            <a:xfrm>
              <a:off x="6380041" y="6345074"/>
              <a:ext cx="173890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200" dirty="0">
                  <a:latin typeface="Arial Regular"/>
                  <a:cs typeface="Arial" panose="020B0604020202020204" pitchFamily="34" charset="0"/>
                </a:rPr>
                <a:t>Decisions by CFI Board</a:t>
              </a:r>
              <a:endParaRPr lang="en-US" sz="1200" b="1" dirty="0">
                <a:latin typeface="Arial Regular"/>
                <a:cs typeface="Arial" panose="020B0604020202020204" pitchFamily="34" charset="0"/>
              </a:endParaRPr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A707D969-6944-6C46-AB1A-A284703E95F7}"/>
                </a:ext>
              </a:extLst>
            </p:cNvPr>
            <p:cNvGrpSpPr/>
            <p:nvPr/>
          </p:nvGrpSpPr>
          <p:grpSpPr>
            <a:xfrm>
              <a:off x="6054391" y="6352896"/>
              <a:ext cx="258746" cy="261355"/>
              <a:chOff x="5980048" y="785247"/>
              <a:chExt cx="258746" cy="261355"/>
            </a:xfrm>
          </p:grpSpPr>
          <p:sp>
            <p:nvSpPr>
              <p:cNvPr id="130" name="Freeform: Shape 8">
                <a:extLst>
                  <a:ext uri="{FF2B5EF4-FFF2-40B4-BE49-F238E27FC236}">
                    <a16:creationId xmlns:a16="http://schemas.microsoft.com/office/drawing/2014/main" id="{BCCDE01F-3AA2-9F44-BDA1-C37972375D89}"/>
                  </a:ext>
                </a:extLst>
              </p:cNvPr>
              <p:cNvSpPr/>
              <p:nvPr/>
            </p:nvSpPr>
            <p:spPr>
              <a:xfrm>
                <a:off x="5980048" y="785247"/>
                <a:ext cx="258746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5" h="702">
                    <a:moveTo>
                      <a:pt x="345" y="661"/>
                    </a:moveTo>
                    <a:cubicBezTo>
                      <a:pt x="517" y="661"/>
                      <a:pt x="655" y="519"/>
                      <a:pt x="655" y="351"/>
                    </a:cubicBezTo>
                    <a:cubicBezTo>
                      <a:pt x="655" y="183"/>
                      <a:pt x="517" y="46"/>
                      <a:pt x="345" y="46"/>
                    </a:cubicBezTo>
                    <a:cubicBezTo>
                      <a:pt x="177" y="46"/>
                      <a:pt x="40" y="183"/>
                      <a:pt x="40" y="351"/>
                    </a:cubicBezTo>
                    <a:cubicBezTo>
                      <a:pt x="40" y="519"/>
                      <a:pt x="177" y="661"/>
                      <a:pt x="345" y="661"/>
                    </a:cubicBezTo>
                    <a:close/>
                    <a:moveTo>
                      <a:pt x="345" y="0"/>
                    </a:moveTo>
                    <a:cubicBezTo>
                      <a:pt x="538" y="0"/>
                      <a:pt x="695" y="158"/>
                      <a:pt x="695" y="351"/>
                    </a:cubicBezTo>
                    <a:cubicBezTo>
                      <a:pt x="695" y="544"/>
                      <a:pt x="538" y="702"/>
                      <a:pt x="345" y="702"/>
                    </a:cubicBezTo>
                    <a:cubicBezTo>
                      <a:pt x="152" y="702"/>
                      <a:pt x="0" y="544"/>
                      <a:pt x="0" y="351"/>
                    </a:cubicBezTo>
                    <a:cubicBezTo>
                      <a:pt x="0" y="158"/>
                      <a:pt x="152" y="0"/>
                      <a:pt x="345" y="0"/>
                    </a:cubicBezTo>
                    <a:close/>
                  </a:path>
                </a:pathLst>
              </a:custGeom>
              <a:solidFill>
                <a:srgbClr val="B8D13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: Shape 9">
                <a:extLst>
                  <a:ext uri="{FF2B5EF4-FFF2-40B4-BE49-F238E27FC236}">
                    <a16:creationId xmlns:a16="http://schemas.microsoft.com/office/drawing/2014/main" id="{D032C3E9-5A35-B243-AC1A-BF51171ACEE1}"/>
                  </a:ext>
                </a:extLst>
              </p:cNvPr>
              <p:cNvSpPr/>
              <p:nvPr/>
            </p:nvSpPr>
            <p:spPr>
              <a:xfrm>
                <a:off x="6067665" y="847883"/>
                <a:ext cx="82396" cy="1379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2" h="371">
                    <a:moveTo>
                      <a:pt x="49" y="112"/>
                    </a:moveTo>
                    <a:cubicBezTo>
                      <a:pt x="49" y="132"/>
                      <a:pt x="69" y="142"/>
                      <a:pt x="84" y="147"/>
                    </a:cubicBezTo>
                    <a:lnTo>
                      <a:pt x="90" y="147"/>
                    </a:lnTo>
                    <a:lnTo>
                      <a:pt x="90" y="76"/>
                    </a:lnTo>
                    <a:lnTo>
                      <a:pt x="84" y="76"/>
                    </a:lnTo>
                    <a:cubicBezTo>
                      <a:pt x="64" y="81"/>
                      <a:pt x="49" y="97"/>
                      <a:pt x="49" y="112"/>
                    </a:cubicBezTo>
                    <a:close/>
                    <a:moveTo>
                      <a:pt x="130" y="208"/>
                    </a:moveTo>
                    <a:lnTo>
                      <a:pt x="130" y="295"/>
                    </a:lnTo>
                    <a:lnTo>
                      <a:pt x="135" y="295"/>
                    </a:lnTo>
                    <a:cubicBezTo>
                      <a:pt x="150" y="290"/>
                      <a:pt x="161" y="285"/>
                      <a:pt x="166" y="274"/>
                    </a:cubicBezTo>
                    <a:cubicBezTo>
                      <a:pt x="176" y="269"/>
                      <a:pt x="176" y="259"/>
                      <a:pt x="176" y="249"/>
                    </a:cubicBezTo>
                    <a:cubicBezTo>
                      <a:pt x="176" y="229"/>
                      <a:pt x="156" y="214"/>
                      <a:pt x="135" y="208"/>
                    </a:cubicBezTo>
                    <a:close/>
                    <a:moveTo>
                      <a:pt x="196" y="188"/>
                    </a:moveTo>
                    <a:cubicBezTo>
                      <a:pt x="211" y="203"/>
                      <a:pt x="222" y="219"/>
                      <a:pt x="222" y="244"/>
                    </a:cubicBezTo>
                    <a:cubicBezTo>
                      <a:pt x="222" y="269"/>
                      <a:pt x="211" y="290"/>
                      <a:pt x="196" y="305"/>
                    </a:cubicBezTo>
                    <a:cubicBezTo>
                      <a:pt x="181" y="320"/>
                      <a:pt x="161" y="330"/>
                      <a:pt x="135" y="330"/>
                    </a:cubicBezTo>
                    <a:lnTo>
                      <a:pt x="130" y="330"/>
                    </a:lnTo>
                    <a:lnTo>
                      <a:pt x="130" y="361"/>
                    </a:lnTo>
                    <a:cubicBezTo>
                      <a:pt x="130" y="366"/>
                      <a:pt x="130" y="371"/>
                      <a:pt x="125" y="371"/>
                    </a:cubicBezTo>
                    <a:lnTo>
                      <a:pt x="95" y="371"/>
                    </a:lnTo>
                    <a:cubicBezTo>
                      <a:pt x="95" y="371"/>
                      <a:pt x="90" y="366"/>
                      <a:pt x="90" y="361"/>
                    </a:cubicBezTo>
                    <a:lnTo>
                      <a:pt x="90" y="330"/>
                    </a:lnTo>
                    <a:lnTo>
                      <a:pt x="84" y="330"/>
                    </a:lnTo>
                    <a:cubicBezTo>
                      <a:pt x="54" y="325"/>
                      <a:pt x="24" y="315"/>
                      <a:pt x="3" y="295"/>
                    </a:cubicBezTo>
                    <a:cubicBezTo>
                      <a:pt x="2" y="294"/>
                      <a:pt x="1" y="292"/>
                      <a:pt x="0" y="291"/>
                    </a:cubicBezTo>
                    <a:lnTo>
                      <a:pt x="0" y="286"/>
                    </a:lnTo>
                    <a:cubicBezTo>
                      <a:pt x="1" y="285"/>
                      <a:pt x="2" y="285"/>
                      <a:pt x="3" y="285"/>
                    </a:cubicBezTo>
                    <a:lnTo>
                      <a:pt x="19" y="264"/>
                    </a:lnTo>
                    <a:cubicBezTo>
                      <a:pt x="19" y="264"/>
                      <a:pt x="19" y="259"/>
                      <a:pt x="24" y="259"/>
                    </a:cubicBezTo>
                    <a:cubicBezTo>
                      <a:pt x="24" y="259"/>
                      <a:pt x="29" y="259"/>
                      <a:pt x="29" y="264"/>
                    </a:cubicBezTo>
                    <a:cubicBezTo>
                      <a:pt x="44" y="274"/>
                      <a:pt x="64" y="285"/>
                      <a:pt x="84" y="290"/>
                    </a:cubicBezTo>
                    <a:lnTo>
                      <a:pt x="90" y="290"/>
                    </a:lnTo>
                    <a:lnTo>
                      <a:pt x="90" y="198"/>
                    </a:lnTo>
                    <a:lnTo>
                      <a:pt x="84" y="198"/>
                    </a:lnTo>
                    <a:cubicBezTo>
                      <a:pt x="29" y="183"/>
                      <a:pt x="8" y="158"/>
                      <a:pt x="8" y="117"/>
                    </a:cubicBezTo>
                    <a:cubicBezTo>
                      <a:pt x="8" y="97"/>
                      <a:pt x="13" y="81"/>
                      <a:pt x="29" y="66"/>
                    </a:cubicBezTo>
                    <a:cubicBezTo>
                      <a:pt x="44" y="51"/>
                      <a:pt x="64" y="41"/>
                      <a:pt x="84" y="36"/>
                    </a:cubicBezTo>
                    <a:lnTo>
                      <a:pt x="90" y="36"/>
                    </a:lnTo>
                    <a:lnTo>
                      <a:pt x="90" y="5"/>
                    </a:lnTo>
                    <a:cubicBezTo>
                      <a:pt x="90" y="0"/>
                      <a:pt x="95" y="0"/>
                      <a:pt x="95" y="0"/>
                    </a:cubicBezTo>
                    <a:lnTo>
                      <a:pt x="125" y="0"/>
                    </a:lnTo>
                    <a:cubicBezTo>
                      <a:pt x="130" y="0"/>
                      <a:pt x="130" y="0"/>
                      <a:pt x="130" y="5"/>
                    </a:cubicBezTo>
                    <a:lnTo>
                      <a:pt x="130" y="36"/>
                    </a:lnTo>
                    <a:lnTo>
                      <a:pt x="135" y="36"/>
                    </a:lnTo>
                    <a:cubicBezTo>
                      <a:pt x="161" y="41"/>
                      <a:pt x="186" y="51"/>
                      <a:pt x="206" y="66"/>
                    </a:cubicBezTo>
                    <a:cubicBezTo>
                      <a:pt x="211" y="71"/>
                      <a:pt x="211" y="76"/>
                      <a:pt x="211" y="81"/>
                    </a:cubicBezTo>
                    <a:lnTo>
                      <a:pt x="196" y="97"/>
                    </a:lnTo>
                    <a:cubicBezTo>
                      <a:pt x="191" y="102"/>
                      <a:pt x="191" y="102"/>
                      <a:pt x="191" y="102"/>
                    </a:cubicBezTo>
                    <a:cubicBezTo>
                      <a:pt x="186" y="102"/>
                      <a:pt x="186" y="102"/>
                      <a:pt x="186" y="102"/>
                    </a:cubicBezTo>
                    <a:cubicBezTo>
                      <a:pt x="171" y="86"/>
                      <a:pt x="150" y="81"/>
                      <a:pt x="135" y="76"/>
                    </a:cubicBezTo>
                    <a:lnTo>
                      <a:pt x="130" y="76"/>
                    </a:lnTo>
                    <a:lnTo>
                      <a:pt x="130" y="163"/>
                    </a:lnTo>
                    <a:lnTo>
                      <a:pt x="135" y="163"/>
                    </a:lnTo>
                    <a:cubicBezTo>
                      <a:pt x="156" y="168"/>
                      <a:pt x="176" y="173"/>
                      <a:pt x="196" y="188"/>
                    </a:cubicBezTo>
                    <a:close/>
                  </a:path>
                </a:pathLst>
              </a:custGeom>
              <a:solidFill>
                <a:srgbClr val="B8D13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EBE2A836-AE70-5645-94B9-BD040FEFF307}"/>
                </a:ext>
              </a:extLst>
            </p:cNvPr>
            <p:cNvSpPr txBox="1"/>
            <p:nvPr/>
          </p:nvSpPr>
          <p:spPr>
            <a:xfrm>
              <a:off x="3156192" y="6345074"/>
              <a:ext cx="1067600" cy="276999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en-US" sz="1200" b="1" dirty="0">
                  <a:latin typeface="Arial Regular"/>
                  <a:cs typeface="Arial" panose="020B0604020202020204" pitchFamily="34" charset="0"/>
                </a:rPr>
                <a:t> </a:t>
              </a:r>
              <a:r>
                <a:rPr lang="en-US" sz="1200" dirty="0">
                  <a:latin typeface="Arial Regular"/>
                  <a:cs typeface="Arial" panose="020B0604020202020204" pitchFamily="34" charset="0"/>
                </a:rPr>
                <a:t>Notice of </a:t>
              </a:r>
              <a:r>
                <a:rPr lang="en-US" sz="1200" dirty="0" smtClean="0">
                  <a:latin typeface="Arial Regular"/>
                  <a:cs typeface="Arial" panose="020B0604020202020204" pitchFamily="34" charset="0"/>
                </a:rPr>
                <a:t>intent</a:t>
              </a:r>
              <a:endParaRPr lang="en-US" sz="1200" dirty="0">
                <a:latin typeface="Arial Regular"/>
                <a:cs typeface="Arial" panose="020B0604020202020204" pitchFamily="34" charset="0"/>
              </a:endParaRPr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2919BA6D-8FD0-EC4D-9696-F8484BE2DBA6}"/>
                </a:ext>
              </a:extLst>
            </p:cNvPr>
            <p:cNvGrpSpPr/>
            <p:nvPr/>
          </p:nvGrpSpPr>
          <p:grpSpPr>
            <a:xfrm>
              <a:off x="2830017" y="6357742"/>
              <a:ext cx="289318" cy="251662"/>
              <a:chOff x="3937673" y="1804571"/>
              <a:chExt cx="289318" cy="251662"/>
            </a:xfrm>
          </p:grpSpPr>
          <p:sp>
            <p:nvSpPr>
              <p:cNvPr id="126" name="Freeform: Shape 10">
                <a:extLst>
                  <a:ext uri="{FF2B5EF4-FFF2-40B4-BE49-F238E27FC236}">
                    <a16:creationId xmlns:a16="http://schemas.microsoft.com/office/drawing/2014/main" id="{792E1E6B-766C-F645-A3B0-A23802AFCBF6}"/>
                  </a:ext>
                </a:extLst>
              </p:cNvPr>
              <p:cNvSpPr/>
              <p:nvPr/>
            </p:nvSpPr>
            <p:spPr>
              <a:xfrm>
                <a:off x="3937673" y="1804571"/>
                <a:ext cx="289318" cy="25166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7" h="676">
                    <a:moveTo>
                      <a:pt x="736" y="636"/>
                    </a:moveTo>
                    <a:lnTo>
                      <a:pt x="736" y="229"/>
                    </a:lnTo>
                    <a:lnTo>
                      <a:pt x="620" y="229"/>
                    </a:lnTo>
                    <a:lnTo>
                      <a:pt x="391" y="458"/>
                    </a:lnTo>
                    <a:lnTo>
                      <a:pt x="280" y="468"/>
                    </a:lnTo>
                    <a:cubicBezTo>
                      <a:pt x="274" y="468"/>
                      <a:pt x="269" y="463"/>
                      <a:pt x="269" y="458"/>
                    </a:cubicBezTo>
                    <a:lnTo>
                      <a:pt x="280" y="341"/>
                    </a:lnTo>
                    <a:lnTo>
                      <a:pt x="391" y="229"/>
                    </a:lnTo>
                    <a:lnTo>
                      <a:pt x="41" y="229"/>
                    </a:lnTo>
                    <a:lnTo>
                      <a:pt x="41" y="636"/>
                    </a:lnTo>
                    <a:close/>
                    <a:moveTo>
                      <a:pt x="625" y="51"/>
                    </a:moveTo>
                    <a:lnTo>
                      <a:pt x="315" y="361"/>
                    </a:lnTo>
                    <a:lnTo>
                      <a:pt x="310" y="422"/>
                    </a:lnTo>
                    <a:lnTo>
                      <a:pt x="376" y="417"/>
                    </a:lnTo>
                    <a:lnTo>
                      <a:pt x="681" y="112"/>
                    </a:lnTo>
                    <a:cubicBezTo>
                      <a:pt x="686" y="102"/>
                      <a:pt x="691" y="92"/>
                      <a:pt x="691" y="82"/>
                    </a:cubicBezTo>
                    <a:cubicBezTo>
                      <a:pt x="691" y="72"/>
                      <a:pt x="686" y="61"/>
                      <a:pt x="681" y="51"/>
                    </a:cubicBezTo>
                    <a:cubicBezTo>
                      <a:pt x="671" y="46"/>
                      <a:pt x="660" y="41"/>
                      <a:pt x="650" y="41"/>
                    </a:cubicBezTo>
                    <a:cubicBezTo>
                      <a:pt x="640" y="41"/>
                      <a:pt x="630" y="46"/>
                      <a:pt x="625" y="51"/>
                    </a:cubicBezTo>
                    <a:close/>
                    <a:moveTo>
                      <a:pt x="757" y="189"/>
                    </a:moveTo>
                    <a:cubicBezTo>
                      <a:pt x="767" y="189"/>
                      <a:pt x="777" y="194"/>
                      <a:pt x="777" y="209"/>
                    </a:cubicBezTo>
                    <a:lnTo>
                      <a:pt x="777" y="656"/>
                    </a:lnTo>
                    <a:cubicBezTo>
                      <a:pt x="777" y="666"/>
                      <a:pt x="767" y="676"/>
                      <a:pt x="757" y="676"/>
                    </a:cubicBezTo>
                    <a:lnTo>
                      <a:pt x="21" y="676"/>
                    </a:lnTo>
                    <a:cubicBezTo>
                      <a:pt x="11" y="676"/>
                      <a:pt x="0" y="666"/>
                      <a:pt x="0" y="656"/>
                    </a:cubicBezTo>
                    <a:lnTo>
                      <a:pt x="0" y="209"/>
                    </a:lnTo>
                    <a:cubicBezTo>
                      <a:pt x="0" y="194"/>
                      <a:pt x="11" y="189"/>
                      <a:pt x="21" y="189"/>
                    </a:cubicBezTo>
                    <a:lnTo>
                      <a:pt x="432" y="189"/>
                    </a:lnTo>
                    <a:lnTo>
                      <a:pt x="594" y="26"/>
                    </a:lnTo>
                    <a:cubicBezTo>
                      <a:pt x="610" y="11"/>
                      <a:pt x="629" y="0"/>
                      <a:pt x="650" y="0"/>
                    </a:cubicBezTo>
                    <a:cubicBezTo>
                      <a:pt x="670" y="0"/>
                      <a:pt x="691" y="11"/>
                      <a:pt x="711" y="26"/>
                    </a:cubicBezTo>
                    <a:cubicBezTo>
                      <a:pt x="741" y="56"/>
                      <a:pt x="741" y="107"/>
                      <a:pt x="711" y="138"/>
                    </a:cubicBezTo>
                    <a:lnTo>
                      <a:pt x="660" y="189"/>
                    </a:lnTo>
                    <a:close/>
                  </a:path>
                </a:pathLst>
              </a:custGeom>
              <a:solidFill>
                <a:srgbClr val="2293C5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7" name="Freeform: Shape 11">
                <a:extLst>
                  <a:ext uri="{FF2B5EF4-FFF2-40B4-BE49-F238E27FC236}">
                    <a16:creationId xmlns:a16="http://schemas.microsoft.com/office/drawing/2014/main" id="{0FCA6B20-93DD-9C49-B83B-706AB946BC3F}"/>
                  </a:ext>
                </a:extLst>
              </p:cNvPr>
              <p:cNvSpPr/>
              <p:nvPr/>
            </p:nvSpPr>
            <p:spPr>
              <a:xfrm>
                <a:off x="3975701" y="1996207"/>
                <a:ext cx="152861" cy="145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11" h="40">
                    <a:moveTo>
                      <a:pt x="391" y="0"/>
                    </a:moveTo>
                    <a:cubicBezTo>
                      <a:pt x="401" y="0"/>
                      <a:pt x="411" y="10"/>
                      <a:pt x="411" y="20"/>
                    </a:cubicBezTo>
                    <a:cubicBezTo>
                      <a:pt x="411" y="30"/>
                      <a:pt x="401" y="40"/>
                      <a:pt x="391" y="40"/>
                    </a:cubicBezTo>
                    <a:lnTo>
                      <a:pt x="20" y="40"/>
                    </a:lnTo>
                    <a:cubicBezTo>
                      <a:pt x="10" y="40"/>
                      <a:pt x="0" y="30"/>
                      <a:pt x="0" y="20"/>
                    </a:cubicBezTo>
                    <a:cubicBezTo>
                      <a:pt x="0" y="10"/>
                      <a:pt x="10" y="0"/>
                      <a:pt x="20" y="0"/>
                    </a:cubicBezTo>
                    <a:close/>
                  </a:path>
                </a:pathLst>
              </a:custGeom>
              <a:solidFill>
                <a:srgbClr val="2293C5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DDAD0E4-F617-674B-B55A-14C355AE7E18}"/>
                </a:ext>
              </a:extLst>
            </p:cNvPr>
            <p:cNvSpPr txBox="1"/>
            <p:nvPr/>
          </p:nvSpPr>
          <p:spPr>
            <a:xfrm>
              <a:off x="4712014" y="6345074"/>
              <a:ext cx="1224694" cy="276999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en-US" sz="1200" dirty="0">
                  <a:latin typeface="Arial Regular"/>
                  <a:cs typeface="Arial" panose="020B0604020202020204" pitchFamily="34" charset="0"/>
                </a:rPr>
                <a:t>Proposal deadline</a:t>
              </a:r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916601F8-5FE4-5948-B66F-D6A06FD1B576}"/>
                </a:ext>
              </a:extLst>
            </p:cNvPr>
            <p:cNvGrpSpPr/>
            <p:nvPr/>
          </p:nvGrpSpPr>
          <p:grpSpPr>
            <a:xfrm>
              <a:off x="4351093" y="6352896"/>
              <a:ext cx="260983" cy="261355"/>
              <a:chOff x="8998127" y="787111"/>
              <a:chExt cx="260983" cy="261355"/>
            </a:xfrm>
          </p:grpSpPr>
          <p:sp>
            <p:nvSpPr>
              <p:cNvPr id="122" name="Freeform: Shape 85">
                <a:extLst>
                  <a:ext uri="{FF2B5EF4-FFF2-40B4-BE49-F238E27FC236}">
                    <a16:creationId xmlns:a16="http://schemas.microsoft.com/office/drawing/2014/main" id="{1B282964-A1F5-0D45-88D6-4041F7DFFC21}"/>
                  </a:ext>
                </a:extLst>
              </p:cNvPr>
              <p:cNvSpPr/>
              <p:nvPr/>
            </p:nvSpPr>
            <p:spPr>
              <a:xfrm>
                <a:off x="9121161" y="832597"/>
                <a:ext cx="59653" cy="1379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1" h="371">
                    <a:moveTo>
                      <a:pt x="158" y="336"/>
                    </a:moveTo>
                    <a:cubicBezTo>
                      <a:pt x="159" y="339"/>
                      <a:pt x="160" y="342"/>
                      <a:pt x="161" y="344"/>
                    </a:cubicBezTo>
                    <a:lnTo>
                      <a:pt x="161" y="358"/>
                    </a:lnTo>
                    <a:cubicBezTo>
                      <a:pt x="160" y="360"/>
                      <a:pt x="159" y="363"/>
                      <a:pt x="158" y="366"/>
                    </a:cubicBezTo>
                    <a:cubicBezTo>
                      <a:pt x="153" y="371"/>
                      <a:pt x="148" y="371"/>
                      <a:pt x="142" y="371"/>
                    </a:cubicBezTo>
                    <a:cubicBezTo>
                      <a:pt x="137" y="371"/>
                      <a:pt x="132" y="371"/>
                      <a:pt x="127" y="366"/>
                    </a:cubicBezTo>
                    <a:lnTo>
                      <a:pt x="5" y="244"/>
                    </a:lnTo>
                    <a:cubicBezTo>
                      <a:pt x="0" y="239"/>
                      <a:pt x="0" y="239"/>
                      <a:pt x="0" y="234"/>
                    </a:cubicBezTo>
                    <a:lnTo>
                      <a:pt x="0" y="229"/>
                    </a:lnTo>
                    <a:lnTo>
                      <a:pt x="0" y="21"/>
                    </a:lnTo>
                    <a:cubicBezTo>
                      <a:pt x="0" y="11"/>
                      <a:pt x="5" y="0"/>
                      <a:pt x="21" y="0"/>
                    </a:cubicBezTo>
                    <a:cubicBezTo>
                      <a:pt x="31" y="0"/>
                      <a:pt x="41" y="11"/>
                      <a:pt x="41" y="21"/>
                    </a:cubicBezTo>
                    <a:lnTo>
                      <a:pt x="41" y="219"/>
                    </a:lnTo>
                    <a:close/>
                  </a:path>
                </a:pathLst>
              </a:custGeom>
              <a:solidFill>
                <a:srgbClr val="F2B22B"/>
              </a:solidFill>
              <a:ln cap="flat">
                <a:solidFill>
                  <a:schemeClr val="accent4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3" name="Freeform: Shape 86">
                <a:extLst>
                  <a:ext uri="{FF2B5EF4-FFF2-40B4-BE49-F238E27FC236}">
                    <a16:creationId xmlns:a16="http://schemas.microsoft.com/office/drawing/2014/main" id="{7A0BA09B-2532-5C4F-B647-5789D519CD11}"/>
                  </a:ext>
                </a:extLst>
              </p:cNvPr>
              <p:cNvSpPr/>
              <p:nvPr/>
            </p:nvSpPr>
            <p:spPr>
              <a:xfrm>
                <a:off x="8998127" y="787111"/>
                <a:ext cx="260983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1" h="702">
                    <a:moveTo>
                      <a:pt x="351" y="41"/>
                    </a:moveTo>
                    <a:cubicBezTo>
                      <a:pt x="178" y="41"/>
                      <a:pt x="41" y="178"/>
                      <a:pt x="41" y="351"/>
                    </a:cubicBezTo>
                    <a:cubicBezTo>
                      <a:pt x="41" y="519"/>
                      <a:pt x="178" y="661"/>
                      <a:pt x="351" y="661"/>
                    </a:cubicBezTo>
                    <a:cubicBezTo>
                      <a:pt x="518" y="661"/>
                      <a:pt x="660" y="519"/>
                      <a:pt x="660" y="351"/>
                    </a:cubicBezTo>
                    <a:cubicBezTo>
                      <a:pt x="660" y="178"/>
                      <a:pt x="518" y="41"/>
                      <a:pt x="351" y="41"/>
                    </a:cubicBezTo>
                    <a:close/>
                    <a:moveTo>
                      <a:pt x="351" y="702"/>
                    </a:moveTo>
                    <a:cubicBezTo>
                      <a:pt x="158" y="702"/>
                      <a:pt x="0" y="544"/>
                      <a:pt x="0" y="351"/>
                    </a:cubicBezTo>
                    <a:cubicBezTo>
                      <a:pt x="0" y="158"/>
                      <a:pt x="158" y="0"/>
                      <a:pt x="351" y="0"/>
                    </a:cubicBezTo>
                    <a:cubicBezTo>
                      <a:pt x="544" y="0"/>
                      <a:pt x="701" y="158"/>
                      <a:pt x="701" y="351"/>
                    </a:cubicBezTo>
                    <a:cubicBezTo>
                      <a:pt x="701" y="544"/>
                      <a:pt x="544" y="702"/>
                      <a:pt x="351" y="702"/>
                    </a:cubicBezTo>
                    <a:close/>
                  </a:path>
                </a:pathLst>
              </a:custGeom>
              <a:solidFill>
                <a:srgbClr val="F2B22B"/>
              </a:solidFill>
              <a:ln cap="flat">
                <a:solidFill>
                  <a:schemeClr val="accent4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0A282EC-A15A-504C-8B23-8013AA32F526}"/>
                </a:ext>
              </a:extLst>
            </p:cNvPr>
            <p:cNvSpPr txBox="1"/>
            <p:nvPr/>
          </p:nvSpPr>
          <p:spPr>
            <a:xfrm>
              <a:off x="1519700" y="6345074"/>
              <a:ext cx="1192634" cy="276999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en-US" sz="1200" dirty="0">
                  <a:latin typeface="Arial Regular"/>
                  <a:cs typeface="Arial" panose="020B0604020202020204" pitchFamily="34" charset="0"/>
                </a:rPr>
                <a:t>Call for proposals</a:t>
              </a: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4458FC2-EAB3-474E-A6D7-F29C16D35737}"/>
                </a:ext>
              </a:extLst>
            </p:cNvPr>
            <p:cNvGrpSpPr/>
            <p:nvPr/>
          </p:nvGrpSpPr>
          <p:grpSpPr>
            <a:xfrm>
              <a:off x="1169984" y="6352896"/>
              <a:ext cx="260983" cy="261355"/>
              <a:chOff x="8998127" y="1798978"/>
              <a:chExt cx="260983" cy="261355"/>
            </a:xfrm>
          </p:grpSpPr>
          <p:sp>
            <p:nvSpPr>
              <p:cNvPr id="118" name="Freeform: Shape 90">
                <a:extLst>
                  <a:ext uri="{FF2B5EF4-FFF2-40B4-BE49-F238E27FC236}">
                    <a16:creationId xmlns:a16="http://schemas.microsoft.com/office/drawing/2014/main" id="{1949B561-38EA-6544-BC04-E0B3BDBF5E1C}"/>
                  </a:ext>
                </a:extLst>
              </p:cNvPr>
              <p:cNvSpPr/>
              <p:nvPr/>
            </p:nvSpPr>
            <p:spPr>
              <a:xfrm>
                <a:off x="9078286" y="1856021"/>
                <a:ext cx="99546" cy="1491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8" h="401">
                    <a:moveTo>
                      <a:pt x="268" y="173"/>
                    </a:moveTo>
                    <a:cubicBezTo>
                      <a:pt x="268" y="178"/>
                      <a:pt x="268" y="183"/>
                      <a:pt x="263" y="188"/>
                    </a:cubicBezTo>
                    <a:lnTo>
                      <a:pt x="85" y="396"/>
                    </a:lnTo>
                    <a:cubicBezTo>
                      <a:pt x="80" y="401"/>
                      <a:pt x="80" y="401"/>
                      <a:pt x="75" y="401"/>
                    </a:cubicBezTo>
                    <a:lnTo>
                      <a:pt x="70" y="401"/>
                    </a:lnTo>
                    <a:cubicBezTo>
                      <a:pt x="70" y="396"/>
                      <a:pt x="65" y="391"/>
                      <a:pt x="65" y="386"/>
                    </a:cubicBezTo>
                    <a:lnTo>
                      <a:pt x="115" y="228"/>
                    </a:lnTo>
                    <a:lnTo>
                      <a:pt x="9" y="228"/>
                    </a:lnTo>
                    <a:cubicBezTo>
                      <a:pt x="9" y="228"/>
                      <a:pt x="4" y="228"/>
                      <a:pt x="4" y="223"/>
                    </a:cubicBezTo>
                    <a:cubicBezTo>
                      <a:pt x="-1" y="223"/>
                      <a:pt x="-1" y="218"/>
                      <a:pt x="4" y="213"/>
                    </a:cubicBezTo>
                    <a:lnTo>
                      <a:pt x="181" y="5"/>
                    </a:lnTo>
                    <a:cubicBezTo>
                      <a:pt x="186" y="0"/>
                      <a:pt x="191" y="0"/>
                      <a:pt x="196" y="0"/>
                    </a:cubicBezTo>
                    <a:cubicBezTo>
                      <a:pt x="202" y="5"/>
                      <a:pt x="202" y="10"/>
                      <a:pt x="202" y="15"/>
                    </a:cubicBezTo>
                    <a:lnTo>
                      <a:pt x="156" y="167"/>
                    </a:lnTo>
                    <a:lnTo>
                      <a:pt x="257" y="167"/>
                    </a:lnTo>
                    <a:cubicBezTo>
                      <a:pt x="263" y="167"/>
                      <a:pt x="263" y="173"/>
                      <a:pt x="268" y="173"/>
                    </a:cubicBezTo>
                    <a:close/>
                  </a:path>
                </a:pathLst>
              </a:custGeom>
              <a:solidFill>
                <a:srgbClr val="D72436"/>
              </a:solidFill>
              <a:ln cap="flat">
                <a:solidFill>
                  <a:srgbClr val="FF000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" name="Freeform: Shape 91">
                <a:extLst>
                  <a:ext uri="{FF2B5EF4-FFF2-40B4-BE49-F238E27FC236}">
                    <a16:creationId xmlns:a16="http://schemas.microsoft.com/office/drawing/2014/main" id="{B7BDFADF-DB1E-3E45-9960-8A919A90615D}"/>
                  </a:ext>
                </a:extLst>
              </p:cNvPr>
              <p:cNvSpPr/>
              <p:nvPr/>
            </p:nvSpPr>
            <p:spPr>
              <a:xfrm>
                <a:off x="8998127" y="1798978"/>
                <a:ext cx="260983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1" h="702">
                    <a:moveTo>
                      <a:pt x="351" y="41"/>
                    </a:moveTo>
                    <a:cubicBezTo>
                      <a:pt x="178" y="41"/>
                      <a:pt x="41" y="183"/>
                      <a:pt x="41" y="351"/>
                    </a:cubicBezTo>
                    <a:cubicBezTo>
                      <a:pt x="41" y="524"/>
                      <a:pt x="178" y="661"/>
                      <a:pt x="351" y="661"/>
                    </a:cubicBezTo>
                    <a:cubicBezTo>
                      <a:pt x="518" y="661"/>
                      <a:pt x="660" y="524"/>
                      <a:pt x="660" y="351"/>
                    </a:cubicBezTo>
                    <a:cubicBezTo>
                      <a:pt x="660" y="183"/>
                      <a:pt x="518" y="41"/>
                      <a:pt x="351" y="41"/>
                    </a:cubicBezTo>
                    <a:close/>
                    <a:moveTo>
                      <a:pt x="351" y="702"/>
                    </a:moveTo>
                    <a:cubicBezTo>
                      <a:pt x="158" y="702"/>
                      <a:pt x="0" y="544"/>
                      <a:pt x="0" y="351"/>
                    </a:cubicBezTo>
                    <a:cubicBezTo>
                      <a:pt x="0" y="158"/>
                      <a:pt x="158" y="0"/>
                      <a:pt x="351" y="0"/>
                    </a:cubicBezTo>
                    <a:cubicBezTo>
                      <a:pt x="544" y="0"/>
                      <a:pt x="701" y="158"/>
                      <a:pt x="701" y="351"/>
                    </a:cubicBezTo>
                    <a:cubicBezTo>
                      <a:pt x="701" y="544"/>
                      <a:pt x="544" y="702"/>
                      <a:pt x="351" y="702"/>
                    </a:cubicBezTo>
                    <a:close/>
                  </a:path>
                </a:pathLst>
              </a:custGeom>
              <a:solidFill>
                <a:srgbClr val="D72436"/>
              </a:solidFill>
              <a:ln cap="flat">
                <a:solidFill>
                  <a:srgbClr val="FF000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A707D969-6944-6C46-AB1A-A284703E95F7}"/>
                </a:ext>
              </a:extLst>
            </p:cNvPr>
            <p:cNvGrpSpPr/>
            <p:nvPr/>
          </p:nvGrpSpPr>
          <p:grpSpPr>
            <a:xfrm>
              <a:off x="6054391" y="6352896"/>
              <a:ext cx="258746" cy="261355"/>
              <a:chOff x="5980048" y="785247"/>
              <a:chExt cx="258746" cy="261355"/>
            </a:xfrm>
          </p:grpSpPr>
          <p:sp>
            <p:nvSpPr>
              <p:cNvPr id="182" name="Freeform: Shape 8">
                <a:extLst>
                  <a:ext uri="{FF2B5EF4-FFF2-40B4-BE49-F238E27FC236}">
                    <a16:creationId xmlns:a16="http://schemas.microsoft.com/office/drawing/2014/main" id="{BCCDE01F-3AA2-9F44-BDA1-C37972375D89}"/>
                  </a:ext>
                </a:extLst>
              </p:cNvPr>
              <p:cNvSpPr/>
              <p:nvPr/>
            </p:nvSpPr>
            <p:spPr>
              <a:xfrm>
                <a:off x="5980048" y="785247"/>
                <a:ext cx="258746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5" h="702">
                    <a:moveTo>
                      <a:pt x="345" y="661"/>
                    </a:moveTo>
                    <a:cubicBezTo>
                      <a:pt x="517" y="661"/>
                      <a:pt x="655" y="519"/>
                      <a:pt x="655" y="351"/>
                    </a:cubicBezTo>
                    <a:cubicBezTo>
                      <a:pt x="655" y="183"/>
                      <a:pt x="517" y="46"/>
                      <a:pt x="345" y="46"/>
                    </a:cubicBezTo>
                    <a:cubicBezTo>
                      <a:pt x="177" y="46"/>
                      <a:pt x="40" y="183"/>
                      <a:pt x="40" y="351"/>
                    </a:cubicBezTo>
                    <a:cubicBezTo>
                      <a:pt x="40" y="519"/>
                      <a:pt x="177" y="661"/>
                      <a:pt x="345" y="661"/>
                    </a:cubicBezTo>
                    <a:close/>
                    <a:moveTo>
                      <a:pt x="345" y="0"/>
                    </a:moveTo>
                    <a:cubicBezTo>
                      <a:pt x="538" y="0"/>
                      <a:pt x="695" y="158"/>
                      <a:pt x="695" y="351"/>
                    </a:cubicBezTo>
                    <a:cubicBezTo>
                      <a:pt x="695" y="544"/>
                      <a:pt x="538" y="702"/>
                      <a:pt x="345" y="702"/>
                    </a:cubicBezTo>
                    <a:cubicBezTo>
                      <a:pt x="152" y="702"/>
                      <a:pt x="0" y="544"/>
                      <a:pt x="0" y="351"/>
                    </a:cubicBezTo>
                    <a:cubicBezTo>
                      <a:pt x="0" y="158"/>
                      <a:pt x="152" y="0"/>
                      <a:pt x="345" y="0"/>
                    </a:cubicBezTo>
                    <a:close/>
                  </a:path>
                </a:pathLst>
              </a:custGeom>
              <a:solidFill>
                <a:srgbClr val="B8D136"/>
              </a:solidFill>
              <a:ln cap="flat">
                <a:solidFill>
                  <a:srgbClr val="92D05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: Shape 9">
                <a:extLst>
                  <a:ext uri="{FF2B5EF4-FFF2-40B4-BE49-F238E27FC236}">
                    <a16:creationId xmlns:a16="http://schemas.microsoft.com/office/drawing/2014/main" id="{D032C3E9-5A35-B243-AC1A-BF51171ACEE1}"/>
                  </a:ext>
                </a:extLst>
              </p:cNvPr>
              <p:cNvSpPr/>
              <p:nvPr/>
            </p:nvSpPr>
            <p:spPr>
              <a:xfrm>
                <a:off x="6067665" y="847883"/>
                <a:ext cx="82396" cy="1379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2" h="371">
                    <a:moveTo>
                      <a:pt x="49" y="112"/>
                    </a:moveTo>
                    <a:cubicBezTo>
                      <a:pt x="49" y="132"/>
                      <a:pt x="69" y="142"/>
                      <a:pt x="84" y="147"/>
                    </a:cubicBezTo>
                    <a:lnTo>
                      <a:pt x="90" y="147"/>
                    </a:lnTo>
                    <a:lnTo>
                      <a:pt x="90" y="76"/>
                    </a:lnTo>
                    <a:lnTo>
                      <a:pt x="84" y="76"/>
                    </a:lnTo>
                    <a:cubicBezTo>
                      <a:pt x="64" y="81"/>
                      <a:pt x="49" y="97"/>
                      <a:pt x="49" y="112"/>
                    </a:cubicBezTo>
                    <a:close/>
                    <a:moveTo>
                      <a:pt x="130" y="208"/>
                    </a:moveTo>
                    <a:lnTo>
                      <a:pt x="130" y="295"/>
                    </a:lnTo>
                    <a:lnTo>
                      <a:pt x="135" y="295"/>
                    </a:lnTo>
                    <a:cubicBezTo>
                      <a:pt x="150" y="290"/>
                      <a:pt x="161" y="285"/>
                      <a:pt x="166" y="274"/>
                    </a:cubicBezTo>
                    <a:cubicBezTo>
                      <a:pt x="176" y="269"/>
                      <a:pt x="176" y="259"/>
                      <a:pt x="176" y="249"/>
                    </a:cubicBezTo>
                    <a:cubicBezTo>
                      <a:pt x="176" y="229"/>
                      <a:pt x="156" y="214"/>
                      <a:pt x="135" y="208"/>
                    </a:cubicBezTo>
                    <a:close/>
                    <a:moveTo>
                      <a:pt x="196" y="188"/>
                    </a:moveTo>
                    <a:cubicBezTo>
                      <a:pt x="211" y="203"/>
                      <a:pt x="222" y="219"/>
                      <a:pt x="222" y="244"/>
                    </a:cubicBezTo>
                    <a:cubicBezTo>
                      <a:pt x="222" y="269"/>
                      <a:pt x="211" y="290"/>
                      <a:pt x="196" y="305"/>
                    </a:cubicBezTo>
                    <a:cubicBezTo>
                      <a:pt x="181" y="320"/>
                      <a:pt x="161" y="330"/>
                      <a:pt x="135" y="330"/>
                    </a:cubicBezTo>
                    <a:lnTo>
                      <a:pt x="130" y="330"/>
                    </a:lnTo>
                    <a:lnTo>
                      <a:pt x="130" y="361"/>
                    </a:lnTo>
                    <a:cubicBezTo>
                      <a:pt x="130" y="366"/>
                      <a:pt x="130" y="371"/>
                      <a:pt x="125" y="371"/>
                    </a:cubicBezTo>
                    <a:lnTo>
                      <a:pt x="95" y="371"/>
                    </a:lnTo>
                    <a:cubicBezTo>
                      <a:pt x="95" y="371"/>
                      <a:pt x="90" y="366"/>
                      <a:pt x="90" y="361"/>
                    </a:cubicBezTo>
                    <a:lnTo>
                      <a:pt x="90" y="330"/>
                    </a:lnTo>
                    <a:lnTo>
                      <a:pt x="84" y="330"/>
                    </a:lnTo>
                    <a:cubicBezTo>
                      <a:pt x="54" y="325"/>
                      <a:pt x="24" y="315"/>
                      <a:pt x="3" y="295"/>
                    </a:cubicBezTo>
                    <a:cubicBezTo>
                      <a:pt x="2" y="294"/>
                      <a:pt x="1" y="292"/>
                      <a:pt x="0" y="291"/>
                    </a:cubicBezTo>
                    <a:lnTo>
                      <a:pt x="0" y="286"/>
                    </a:lnTo>
                    <a:cubicBezTo>
                      <a:pt x="1" y="285"/>
                      <a:pt x="2" y="285"/>
                      <a:pt x="3" y="285"/>
                    </a:cubicBezTo>
                    <a:lnTo>
                      <a:pt x="19" y="264"/>
                    </a:lnTo>
                    <a:cubicBezTo>
                      <a:pt x="19" y="264"/>
                      <a:pt x="19" y="259"/>
                      <a:pt x="24" y="259"/>
                    </a:cubicBezTo>
                    <a:cubicBezTo>
                      <a:pt x="24" y="259"/>
                      <a:pt x="29" y="259"/>
                      <a:pt x="29" y="264"/>
                    </a:cubicBezTo>
                    <a:cubicBezTo>
                      <a:pt x="44" y="274"/>
                      <a:pt x="64" y="285"/>
                      <a:pt x="84" y="290"/>
                    </a:cubicBezTo>
                    <a:lnTo>
                      <a:pt x="90" y="290"/>
                    </a:lnTo>
                    <a:lnTo>
                      <a:pt x="90" y="198"/>
                    </a:lnTo>
                    <a:lnTo>
                      <a:pt x="84" y="198"/>
                    </a:lnTo>
                    <a:cubicBezTo>
                      <a:pt x="29" y="183"/>
                      <a:pt x="8" y="158"/>
                      <a:pt x="8" y="117"/>
                    </a:cubicBezTo>
                    <a:cubicBezTo>
                      <a:pt x="8" y="97"/>
                      <a:pt x="13" y="81"/>
                      <a:pt x="29" y="66"/>
                    </a:cubicBezTo>
                    <a:cubicBezTo>
                      <a:pt x="44" y="51"/>
                      <a:pt x="64" y="41"/>
                      <a:pt x="84" y="36"/>
                    </a:cubicBezTo>
                    <a:lnTo>
                      <a:pt x="90" y="36"/>
                    </a:lnTo>
                    <a:lnTo>
                      <a:pt x="90" y="5"/>
                    </a:lnTo>
                    <a:cubicBezTo>
                      <a:pt x="90" y="0"/>
                      <a:pt x="95" y="0"/>
                      <a:pt x="95" y="0"/>
                    </a:cubicBezTo>
                    <a:lnTo>
                      <a:pt x="125" y="0"/>
                    </a:lnTo>
                    <a:cubicBezTo>
                      <a:pt x="130" y="0"/>
                      <a:pt x="130" y="0"/>
                      <a:pt x="130" y="5"/>
                    </a:cubicBezTo>
                    <a:lnTo>
                      <a:pt x="130" y="36"/>
                    </a:lnTo>
                    <a:lnTo>
                      <a:pt x="135" y="36"/>
                    </a:lnTo>
                    <a:cubicBezTo>
                      <a:pt x="161" y="41"/>
                      <a:pt x="186" y="51"/>
                      <a:pt x="206" y="66"/>
                    </a:cubicBezTo>
                    <a:cubicBezTo>
                      <a:pt x="211" y="71"/>
                      <a:pt x="211" y="76"/>
                      <a:pt x="211" y="81"/>
                    </a:cubicBezTo>
                    <a:lnTo>
                      <a:pt x="196" y="97"/>
                    </a:lnTo>
                    <a:cubicBezTo>
                      <a:pt x="191" y="102"/>
                      <a:pt x="191" y="102"/>
                      <a:pt x="191" y="102"/>
                    </a:cubicBezTo>
                    <a:cubicBezTo>
                      <a:pt x="186" y="102"/>
                      <a:pt x="186" y="102"/>
                      <a:pt x="186" y="102"/>
                    </a:cubicBezTo>
                    <a:cubicBezTo>
                      <a:pt x="171" y="86"/>
                      <a:pt x="150" y="81"/>
                      <a:pt x="135" y="76"/>
                    </a:cubicBezTo>
                    <a:lnTo>
                      <a:pt x="130" y="76"/>
                    </a:lnTo>
                    <a:lnTo>
                      <a:pt x="130" y="163"/>
                    </a:lnTo>
                    <a:lnTo>
                      <a:pt x="135" y="163"/>
                    </a:lnTo>
                    <a:cubicBezTo>
                      <a:pt x="156" y="168"/>
                      <a:pt x="176" y="173"/>
                      <a:pt x="196" y="188"/>
                    </a:cubicBezTo>
                    <a:close/>
                  </a:path>
                </a:pathLst>
              </a:custGeom>
              <a:solidFill>
                <a:srgbClr val="B8D136"/>
              </a:solidFill>
              <a:ln cap="flat">
                <a:solidFill>
                  <a:srgbClr val="92D05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2919BA6D-8FD0-EC4D-9696-F8484BE2DBA6}"/>
                </a:ext>
              </a:extLst>
            </p:cNvPr>
            <p:cNvGrpSpPr/>
            <p:nvPr/>
          </p:nvGrpSpPr>
          <p:grpSpPr>
            <a:xfrm>
              <a:off x="2830017" y="6357742"/>
              <a:ext cx="289318" cy="251662"/>
              <a:chOff x="3937673" y="1804571"/>
              <a:chExt cx="289318" cy="251662"/>
            </a:xfrm>
          </p:grpSpPr>
          <p:sp>
            <p:nvSpPr>
              <p:cNvPr id="178" name="Freeform: Shape 10">
                <a:extLst>
                  <a:ext uri="{FF2B5EF4-FFF2-40B4-BE49-F238E27FC236}">
                    <a16:creationId xmlns:a16="http://schemas.microsoft.com/office/drawing/2014/main" id="{792E1E6B-766C-F645-A3B0-A23802AFCBF6}"/>
                  </a:ext>
                </a:extLst>
              </p:cNvPr>
              <p:cNvSpPr/>
              <p:nvPr/>
            </p:nvSpPr>
            <p:spPr>
              <a:xfrm>
                <a:off x="3937673" y="1804571"/>
                <a:ext cx="289318" cy="25166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7" h="676">
                    <a:moveTo>
                      <a:pt x="736" y="636"/>
                    </a:moveTo>
                    <a:lnTo>
                      <a:pt x="736" y="229"/>
                    </a:lnTo>
                    <a:lnTo>
                      <a:pt x="620" y="229"/>
                    </a:lnTo>
                    <a:lnTo>
                      <a:pt x="391" y="458"/>
                    </a:lnTo>
                    <a:lnTo>
                      <a:pt x="280" y="468"/>
                    </a:lnTo>
                    <a:cubicBezTo>
                      <a:pt x="274" y="468"/>
                      <a:pt x="269" y="463"/>
                      <a:pt x="269" y="458"/>
                    </a:cubicBezTo>
                    <a:lnTo>
                      <a:pt x="280" y="341"/>
                    </a:lnTo>
                    <a:lnTo>
                      <a:pt x="391" y="229"/>
                    </a:lnTo>
                    <a:lnTo>
                      <a:pt x="41" y="229"/>
                    </a:lnTo>
                    <a:lnTo>
                      <a:pt x="41" y="636"/>
                    </a:lnTo>
                    <a:close/>
                    <a:moveTo>
                      <a:pt x="625" y="51"/>
                    </a:moveTo>
                    <a:lnTo>
                      <a:pt x="315" y="361"/>
                    </a:lnTo>
                    <a:lnTo>
                      <a:pt x="310" y="422"/>
                    </a:lnTo>
                    <a:lnTo>
                      <a:pt x="376" y="417"/>
                    </a:lnTo>
                    <a:lnTo>
                      <a:pt x="681" y="112"/>
                    </a:lnTo>
                    <a:cubicBezTo>
                      <a:pt x="686" y="102"/>
                      <a:pt x="691" y="92"/>
                      <a:pt x="691" y="82"/>
                    </a:cubicBezTo>
                    <a:cubicBezTo>
                      <a:pt x="691" y="72"/>
                      <a:pt x="686" y="61"/>
                      <a:pt x="681" y="51"/>
                    </a:cubicBezTo>
                    <a:cubicBezTo>
                      <a:pt x="671" y="46"/>
                      <a:pt x="660" y="41"/>
                      <a:pt x="650" y="41"/>
                    </a:cubicBezTo>
                    <a:cubicBezTo>
                      <a:pt x="640" y="41"/>
                      <a:pt x="630" y="46"/>
                      <a:pt x="625" y="51"/>
                    </a:cubicBezTo>
                    <a:close/>
                    <a:moveTo>
                      <a:pt x="757" y="189"/>
                    </a:moveTo>
                    <a:cubicBezTo>
                      <a:pt x="767" y="189"/>
                      <a:pt x="777" y="194"/>
                      <a:pt x="777" y="209"/>
                    </a:cubicBezTo>
                    <a:lnTo>
                      <a:pt x="777" y="656"/>
                    </a:lnTo>
                    <a:cubicBezTo>
                      <a:pt x="777" y="666"/>
                      <a:pt x="767" y="676"/>
                      <a:pt x="757" y="676"/>
                    </a:cubicBezTo>
                    <a:lnTo>
                      <a:pt x="21" y="676"/>
                    </a:lnTo>
                    <a:cubicBezTo>
                      <a:pt x="11" y="676"/>
                      <a:pt x="0" y="666"/>
                      <a:pt x="0" y="656"/>
                    </a:cubicBezTo>
                    <a:lnTo>
                      <a:pt x="0" y="209"/>
                    </a:lnTo>
                    <a:cubicBezTo>
                      <a:pt x="0" y="194"/>
                      <a:pt x="11" y="189"/>
                      <a:pt x="21" y="189"/>
                    </a:cubicBezTo>
                    <a:lnTo>
                      <a:pt x="432" y="189"/>
                    </a:lnTo>
                    <a:lnTo>
                      <a:pt x="594" y="26"/>
                    </a:lnTo>
                    <a:cubicBezTo>
                      <a:pt x="610" y="11"/>
                      <a:pt x="629" y="0"/>
                      <a:pt x="650" y="0"/>
                    </a:cubicBezTo>
                    <a:cubicBezTo>
                      <a:pt x="670" y="0"/>
                      <a:pt x="691" y="11"/>
                      <a:pt x="711" y="26"/>
                    </a:cubicBezTo>
                    <a:cubicBezTo>
                      <a:pt x="741" y="56"/>
                      <a:pt x="741" y="107"/>
                      <a:pt x="711" y="138"/>
                    </a:cubicBezTo>
                    <a:lnTo>
                      <a:pt x="660" y="189"/>
                    </a:lnTo>
                    <a:close/>
                  </a:path>
                </a:pathLst>
              </a:custGeom>
              <a:solidFill>
                <a:srgbClr val="2293C5"/>
              </a:solidFill>
              <a:ln cap="flat">
                <a:solidFill>
                  <a:srgbClr val="00B0F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9" name="Freeform: Shape 11">
                <a:extLst>
                  <a:ext uri="{FF2B5EF4-FFF2-40B4-BE49-F238E27FC236}">
                    <a16:creationId xmlns:a16="http://schemas.microsoft.com/office/drawing/2014/main" id="{0FCA6B20-93DD-9C49-B83B-706AB946BC3F}"/>
                  </a:ext>
                </a:extLst>
              </p:cNvPr>
              <p:cNvSpPr/>
              <p:nvPr/>
            </p:nvSpPr>
            <p:spPr>
              <a:xfrm>
                <a:off x="3975701" y="1996207"/>
                <a:ext cx="152861" cy="145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11" h="40">
                    <a:moveTo>
                      <a:pt x="391" y="0"/>
                    </a:moveTo>
                    <a:cubicBezTo>
                      <a:pt x="401" y="0"/>
                      <a:pt x="411" y="10"/>
                      <a:pt x="411" y="20"/>
                    </a:cubicBezTo>
                    <a:cubicBezTo>
                      <a:pt x="411" y="30"/>
                      <a:pt x="401" y="40"/>
                      <a:pt x="391" y="40"/>
                    </a:cubicBezTo>
                    <a:lnTo>
                      <a:pt x="20" y="40"/>
                    </a:lnTo>
                    <a:cubicBezTo>
                      <a:pt x="10" y="40"/>
                      <a:pt x="0" y="30"/>
                      <a:pt x="0" y="20"/>
                    </a:cubicBezTo>
                    <a:cubicBezTo>
                      <a:pt x="0" y="10"/>
                      <a:pt x="10" y="0"/>
                      <a:pt x="20" y="0"/>
                    </a:cubicBezTo>
                    <a:close/>
                  </a:path>
                </a:pathLst>
              </a:custGeom>
              <a:solidFill>
                <a:srgbClr val="2293C5"/>
              </a:solidFill>
              <a:ln cap="flat">
                <a:solidFill>
                  <a:srgbClr val="00B0F0"/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916601F8-5FE4-5948-B66F-D6A06FD1B576}"/>
                </a:ext>
              </a:extLst>
            </p:cNvPr>
            <p:cNvGrpSpPr/>
            <p:nvPr/>
          </p:nvGrpSpPr>
          <p:grpSpPr>
            <a:xfrm>
              <a:off x="4351093" y="6352896"/>
              <a:ext cx="260983" cy="261355"/>
              <a:chOff x="8998127" y="787111"/>
              <a:chExt cx="260983" cy="261355"/>
            </a:xfrm>
          </p:grpSpPr>
          <p:sp>
            <p:nvSpPr>
              <p:cNvPr id="174" name="Freeform: Shape 85">
                <a:extLst>
                  <a:ext uri="{FF2B5EF4-FFF2-40B4-BE49-F238E27FC236}">
                    <a16:creationId xmlns:a16="http://schemas.microsoft.com/office/drawing/2014/main" id="{1B282964-A1F5-0D45-88D6-4041F7DFFC21}"/>
                  </a:ext>
                </a:extLst>
              </p:cNvPr>
              <p:cNvSpPr/>
              <p:nvPr/>
            </p:nvSpPr>
            <p:spPr>
              <a:xfrm>
                <a:off x="9121161" y="832597"/>
                <a:ext cx="59653" cy="1379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1" h="371">
                    <a:moveTo>
                      <a:pt x="158" y="336"/>
                    </a:moveTo>
                    <a:cubicBezTo>
                      <a:pt x="159" y="339"/>
                      <a:pt x="160" y="342"/>
                      <a:pt x="161" y="344"/>
                    </a:cubicBezTo>
                    <a:lnTo>
                      <a:pt x="161" y="358"/>
                    </a:lnTo>
                    <a:cubicBezTo>
                      <a:pt x="160" y="360"/>
                      <a:pt x="159" y="363"/>
                      <a:pt x="158" y="366"/>
                    </a:cubicBezTo>
                    <a:cubicBezTo>
                      <a:pt x="153" y="371"/>
                      <a:pt x="148" y="371"/>
                      <a:pt x="142" y="371"/>
                    </a:cubicBezTo>
                    <a:cubicBezTo>
                      <a:pt x="137" y="371"/>
                      <a:pt x="132" y="371"/>
                      <a:pt x="127" y="366"/>
                    </a:cubicBezTo>
                    <a:lnTo>
                      <a:pt x="5" y="244"/>
                    </a:lnTo>
                    <a:cubicBezTo>
                      <a:pt x="0" y="239"/>
                      <a:pt x="0" y="239"/>
                      <a:pt x="0" y="234"/>
                    </a:cubicBezTo>
                    <a:lnTo>
                      <a:pt x="0" y="229"/>
                    </a:lnTo>
                    <a:lnTo>
                      <a:pt x="0" y="21"/>
                    </a:lnTo>
                    <a:cubicBezTo>
                      <a:pt x="0" y="11"/>
                      <a:pt x="5" y="0"/>
                      <a:pt x="21" y="0"/>
                    </a:cubicBezTo>
                    <a:cubicBezTo>
                      <a:pt x="31" y="0"/>
                      <a:pt x="41" y="11"/>
                      <a:pt x="41" y="21"/>
                    </a:cubicBezTo>
                    <a:lnTo>
                      <a:pt x="41" y="219"/>
                    </a:lnTo>
                    <a:close/>
                  </a:path>
                </a:pathLst>
              </a:custGeom>
              <a:solidFill>
                <a:srgbClr val="F2B22B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5" name="Freeform: Shape 86">
                <a:extLst>
                  <a:ext uri="{FF2B5EF4-FFF2-40B4-BE49-F238E27FC236}">
                    <a16:creationId xmlns:a16="http://schemas.microsoft.com/office/drawing/2014/main" id="{7A0BA09B-2532-5C4F-B647-5789D519CD11}"/>
                  </a:ext>
                </a:extLst>
              </p:cNvPr>
              <p:cNvSpPr/>
              <p:nvPr/>
            </p:nvSpPr>
            <p:spPr>
              <a:xfrm>
                <a:off x="8998127" y="787111"/>
                <a:ext cx="260983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1" h="702">
                    <a:moveTo>
                      <a:pt x="351" y="41"/>
                    </a:moveTo>
                    <a:cubicBezTo>
                      <a:pt x="178" y="41"/>
                      <a:pt x="41" y="178"/>
                      <a:pt x="41" y="351"/>
                    </a:cubicBezTo>
                    <a:cubicBezTo>
                      <a:pt x="41" y="519"/>
                      <a:pt x="178" y="661"/>
                      <a:pt x="351" y="661"/>
                    </a:cubicBezTo>
                    <a:cubicBezTo>
                      <a:pt x="518" y="661"/>
                      <a:pt x="660" y="519"/>
                      <a:pt x="660" y="351"/>
                    </a:cubicBezTo>
                    <a:cubicBezTo>
                      <a:pt x="660" y="178"/>
                      <a:pt x="518" y="41"/>
                      <a:pt x="351" y="41"/>
                    </a:cubicBezTo>
                    <a:close/>
                    <a:moveTo>
                      <a:pt x="351" y="702"/>
                    </a:moveTo>
                    <a:cubicBezTo>
                      <a:pt x="158" y="702"/>
                      <a:pt x="0" y="544"/>
                      <a:pt x="0" y="351"/>
                    </a:cubicBezTo>
                    <a:cubicBezTo>
                      <a:pt x="0" y="158"/>
                      <a:pt x="158" y="0"/>
                      <a:pt x="351" y="0"/>
                    </a:cubicBezTo>
                    <a:cubicBezTo>
                      <a:pt x="544" y="0"/>
                      <a:pt x="701" y="158"/>
                      <a:pt x="701" y="351"/>
                    </a:cubicBezTo>
                    <a:cubicBezTo>
                      <a:pt x="701" y="544"/>
                      <a:pt x="544" y="702"/>
                      <a:pt x="351" y="702"/>
                    </a:cubicBezTo>
                    <a:close/>
                  </a:path>
                </a:pathLst>
              </a:custGeom>
              <a:solidFill>
                <a:srgbClr val="F2B22B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F4458FC2-EAB3-474E-A6D7-F29C16D35737}"/>
                </a:ext>
              </a:extLst>
            </p:cNvPr>
            <p:cNvGrpSpPr/>
            <p:nvPr/>
          </p:nvGrpSpPr>
          <p:grpSpPr>
            <a:xfrm>
              <a:off x="1169984" y="6352896"/>
              <a:ext cx="260983" cy="261355"/>
              <a:chOff x="8998127" y="1798978"/>
              <a:chExt cx="260983" cy="261355"/>
            </a:xfrm>
          </p:grpSpPr>
          <p:sp>
            <p:nvSpPr>
              <p:cNvPr id="170" name="Freeform: Shape 90">
                <a:extLst>
                  <a:ext uri="{FF2B5EF4-FFF2-40B4-BE49-F238E27FC236}">
                    <a16:creationId xmlns:a16="http://schemas.microsoft.com/office/drawing/2014/main" id="{1949B561-38EA-6544-BC04-E0B3BDBF5E1C}"/>
                  </a:ext>
                </a:extLst>
              </p:cNvPr>
              <p:cNvSpPr/>
              <p:nvPr/>
            </p:nvSpPr>
            <p:spPr>
              <a:xfrm>
                <a:off x="9078286" y="1856021"/>
                <a:ext cx="99546" cy="1491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8" h="401">
                    <a:moveTo>
                      <a:pt x="268" y="173"/>
                    </a:moveTo>
                    <a:cubicBezTo>
                      <a:pt x="268" y="178"/>
                      <a:pt x="268" y="183"/>
                      <a:pt x="263" y="188"/>
                    </a:cubicBezTo>
                    <a:lnTo>
                      <a:pt x="85" y="396"/>
                    </a:lnTo>
                    <a:cubicBezTo>
                      <a:pt x="80" y="401"/>
                      <a:pt x="80" y="401"/>
                      <a:pt x="75" y="401"/>
                    </a:cubicBezTo>
                    <a:lnTo>
                      <a:pt x="70" y="401"/>
                    </a:lnTo>
                    <a:cubicBezTo>
                      <a:pt x="70" y="396"/>
                      <a:pt x="65" y="391"/>
                      <a:pt x="65" y="386"/>
                    </a:cubicBezTo>
                    <a:lnTo>
                      <a:pt x="115" y="228"/>
                    </a:lnTo>
                    <a:lnTo>
                      <a:pt x="9" y="228"/>
                    </a:lnTo>
                    <a:cubicBezTo>
                      <a:pt x="9" y="228"/>
                      <a:pt x="4" y="228"/>
                      <a:pt x="4" y="223"/>
                    </a:cubicBezTo>
                    <a:cubicBezTo>
                      <a:pt x="-1" y="223"/>
                      <a:pt x="-1" y="218"/>
                      <a:pt x="4" y="213"/>
                    </a:cubicBezTo>
                    <a:lnTo>
                      <a:pt x="181" y="5"/>
                    </a:lnTo>
                    <a:cubicBezTo>
                      <a:pt x="186" y="0"/>
                      <a:pt x="191" y="0"/>
                      <a:pt x="196" y="0"/>
                    </a:cubicBezTo>
                    <a:cubicBezTo>
                      <a:pt x="202" y="5"/>
                      <a:pt x="202" y="10"/>
                      <a:pt x="202" y="15"/>
                    </a:cubicBezTo>
                    <a:lnTo>
                      <a:pt x="156" y="167"/>
                    </a:lnTo>
                    <a:lnTo>
                      <a:pt x="257" y="167"/>
                    </a:lnTo>
                    <a:cubicBezTo>
                      <a:pt x="263" y="167"/>
                      <a:pt x="263" y="173"/>
                      <a:pt x="268" y="173"/>
                    </a:cubicBezTo>
                    <a:close/>
                  </a:path>
                </a:pathLst>
              </a:custGeom>
              <a:solidFill>
                <a:srgbClr val="D7243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1" name="Freeform: Shape 91">
                <a:extLst>
                  <a:ext uri="{FF2B5EF4-FFF2-40B4-BE49-F238E27FC236}">
                    <a16:creationId xmlns:a16="http://schemas.microsoft.com/office/drawing/2014/main" id="{B7BDFADF-DB1E-3E45-9960-8A919A90615D}"/>
                  </a:ext>
                </a:extLst>
              </p:cNvPr>
              <p:cNvSpPr/>
              <p:nvPr/>
            </p:nvSpPr>
            <p:spPr>
              <a:xfrm>
                <a:off x="8998127" y="1798978"/>
                <a:ext cx="260983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1" h="702">
                    <a:moveTo>
                      <a:pt x="351" y="41"/>
                    </a:moveTo>
                    <a:cubicBezTo>
                      <a:pt x="178" y="41"/>
                      <a:pt x="41" y="183"/>
                      <a:pt x="41" y="351"/>
                    </a:cubicBezTo>
                    <a:cubicBezTo>
                      <a:pt x="41" y="524"/>
                      <a:pt x="178" y="661"/>
                      <a:pt x="351" y="661"/>
                    </a:cubicBezTo>
                    <a:cubicBezTo>
                      <a:pt x="518" y="661"/>
                      <a:pt x="660" y="524"/>
                      <a:pt x="660" y="351"/>
                    </a:cubicBezTo>
                    <a:cubicBezTo>
                      <a:pt x="660" y="183"/>
                      <a:pt x="518" y="41"/>
                      <a:pt x="351" y="41"/>
                    </a:cubicBezTo>
                    <a:close/>
                    <a:moveTo>
                      <a:pt x="351" y="702"/>
                    </a:moveTo>
                    <a:cubicBezTo>
                      <a:pt x="158" y="702"/>
                      <a:pt x="0" y="544"/>
                      <a:pt x="0" y="351"/>
                    </a:cubicBezTo>
                    <a:cubicBezTo>
                      <a:pt x="0" y="158"/>
                      <a:pt x="158" y="0"/>
                      <a:pt x="351" y="0"/>
                    </a:cubicBezTo>
                    <a:cubicBezTo>
                      <a:pt x="544" y="0"/>
                      <a:pt x="701" y="158"/>
                      <a:pt x="701" y="351"/>
                    </a:cubicBezTo>
                    <a:cubicBezTo>
                      <a:pt x="701" y="544"/>
                      <a:pt x="544" y="702"/>
                      <a:pt x="351" y="702"/>
                    </a:cubicBezTo>
                    <a:close/>
                  </a:path>
                </a:pathLst>
              </a:custGeom>
              <a:solidFill>
                <a:srgbClr val="D7243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EC5F69C3-1056-F840-9078-A449B6E3B07F}"/>
                </a:ext>
              </a:extLst>
            </p:cNvPr>
            <p:cNvSpPr txBox="1"/>
            <p:nvPr/>
          </p:nvSpPr>
          <p:spPr>
            <a:xfrm>
              <a:off x="8484534" y="6345074"/>
              <a:ext cx="245086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200" dirty="0" smtClean="0">
                  <a:latin typeface="Arial Regular"/>
                  <a:cs typeface="Arial" panose="020B0604020202020204" pitchFamily="34" charset="0"/>
                </a:rPr>
                <a:t>Midterm review</a:t>
              </a:r>
              <a:endParaRPr lang="en-US" sz="1200" b="1" dirty="0">
                <a:latin typeface="Arial Regular"/>
                <a:cs typeface="Arial" panose="020B0604020202020204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8149942" y="6352896"/>
              <a:ext cx="258746" cy="261355"/>
              <a:chOff x="8149942" y="6370372"/>
              <a:chExt cx="258746" cy="261355"/>
            </a:xfrm>
          </p:grpSpPr>
          <p:sp>
            <p:nvSpPr>
              <p:cNvPr id="206" name="Freeform: Shape 8">
                <a:extLst>
                  <a:ext uri="{FF2B5EF4-FFF2-40B4-BE49-F238E27FC236}">
                    <a16:creationId xmlns:a16="http://schemas.microsoft.com/office/drawing/2014/main" id="{BCCDE01F-3AA2-9F44-BDA1-C37972375D89}"/>
                  </a:ext>
                </a:extLst>
              </p:cNvPr>
              <p:cNvSpPr/>
              <p:nvPr/>
            </p:nvSpPr>
            <p:spPr>
              <a:xfrm>
                <a:off x="8149942" y="6370372"/>
                <a:ext cx="258746" cy="2613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5" h="702">
                    <a:moveTo>
                      <a:pt x="345" y="661"/>
                    </a:moveTo>
                    <a:cubicBezTo>
                      <a:pt x="517" y="661"/>
                      <a:pt x="655" y="519"/>
                      <a:pt x="655" y="351"/>
                    </a:cubicBezTo>
                    <a:cubicBezTo>
                      <a:pt x="655" y="183"/>
                      <a:pt x="517" y="46"/>
                      <a:pt x="345" y="46"/>
                    </a:cubicBezTo>
                    <a:cubicBezTo>
                      <a:pt x="177" y="46"/>
                      <a:pt x="40" y="183"/>
                      <a:pt x="40" y="351"/>
                    </a:cubicBezTo>
                    <a:cubicBezTo>
                      <a:pt x="40" y="519"/>
                      <a:pt x="177" y="661"/>
                      <a:pt x="345" y="661"/>
                    </a:cubicBezTo>
                    <a:close/>
                    <a:moveTo>
                      <a:pt x="345" y="0"/>
                    </a:moveTo>
                    <a:cubicBezTo>
                      <a:pt x="538" y="0"/>
                      <a:pt x="695" y="158"/>
                      <a:pt x="695" y="351"/>
                    </a:cubicBezTo>
                    <a:cubicBezTo>
                      <a:pt x="695" y="544"/>
                      <a:pt x="538" y="702"/>
                      <a:pt x="345" y="702"/>
                    </a:cubicBezTo>
                    <a:cubicBezTo>
                      <a:pt x="152" y="702"/>
                      <a:pt x="0" y="544"/>
                      <a:pt x="0" y="351"/>
                    </a:cubicBezTo>
                    <a:cubicBezTo>
                      <a:pt x="0" y="158"/>
                      <a:pt x="152" y="0"/>
                      <a:pt x="34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cap="flat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200" u="none" strike="noStrike" kern="1200" cap="none" dirty="0">
                  <a:ln>
                    <a:noFill/>
                  </a:ln>
                  <a:latin typeface="Arial Regular"/>
                  <a:ea typeface="Arial Unicode MS" pitchFamily="2"/>
                  <a:cs typeface="Arial" panose="020B0604020202020204" pitchFamily="34" charset="0"/>
                </a:endParaRPr>
              </a:p>
            </p:txBody>
          </p:sp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FDCA2A81-2038-5F43-944F-E99802DED729}"/>
                  </a:ext>
                </a:extLst>
              </p:cNvPr>
              <p:cNvGrpSpPr/>
              <p:nvPr/>
            </p:nvGrpSpPr>
            <p:grpSpPr>
              <a:xfrm>
                <a:off x="8194793" y="6425260"/>
                <a:ext cx="179598" cy="142400"/>
                <a:chOff x="9966373" y="1814265"/>
                <a:chExt cx="293419" cy="232647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348" name="Freeform: Shape 104"/>
                <p:cNvSpPr/>
                <p:nvPr/>
              </p:nvSpPr>
              <p:spPr>
                <a:xfrm>
                  <a:off x="9966373" y="1814265"/>
                  <a:ext cx="230783" cy="16069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20" h="432">
                      <a:moveTo>
                        <a:pt x="205" y="310"/>
                      </a:moveTo>
                      <a:cubicBezTo>
                        <a:pt x="210" y="320"/>
                        <a:pt x="210" y="330"/>
                        <a:pt x="205" y="340"/>
                      </a:cubicBezTo>
                      <a:lnTo>
                        <a:pt x="119" y="422"/>
                      </a:lnTo>
                      <a:cubicBezTo>
                        <a:pt x="114" y="427"/>
                        <a:pt x="109" y="432"/>
                        <a:pt x="104" y="432"/>
                      </a:cubicBezTo>
                      <a:cubicBezTo>
                        <a:pt x="99" y="432"/>
                        <a:pt x="94" y="427"/>
                        <a:pt x="89" y="422"/>
                      </a:cubicBezTo>
                      <a:lnTo>
                        <a:pt x="7" y="340"/>
                      </a:lnTo>
                      <a:cubicBezTo>
                        <a:pt x="3" y="336"/>
                        <a:pt x="1" y="333"/>
                        <a:pt x="0" y="329"/>
                      </a:cubicBezTo>
                      <a:lnTo>
                        <a:pt x="0" y="321"/>
                      </a:lnTo>
                      <a:cubicBezTo>
                        <a:pt x="1" y="317"/>
                        <a:pt x="3" y="314"/>
                        <a:pt x="7" y="310"/>
                      </a:cubicBezTo>
                      <a:cubicBezTo>
                        <a:pt x="13" y="300"/>
                        <a:pt x="28" y="300"/>
                        <a:pt x="33" y="310"/>
                      </a:cubicBezTo>
                      <a:lnTo>
                        <a:pt x="89" y="361"/>
                      </a:lnTo>
                      <a:cubicBezTo>
                        <a:pt x="74" y="264"/>
                        <a:pt x="104" y="163"/>
                        <a:pt x="175" y="91"/>
                      </a:cubicBezTo>
                      <a:cubicBezTo>
                        <a:pt x="236" y="30"/>
                        <a:pt x="312" y="0"/>
                        <a:pt x="393" y="0"/>
                      </a:cubicBezTo>
                      <a:cubicBezTo>
                        <a:pt x="480" y="0"/>
                        <a:pt x="556" y="35"/>
                        <a:pt x="617" y="91"/>
                      </a:cubicBezTo>
                      <a:cubicBezTo>
                        <a:pt x="618" y="94"/>
                        <a:pt x="619" y="97"/>
                        <a:pt x="620" y="100"/>
                      </a:cubicBezTo>
                      <a:lnTo>
                        <a:pt x="620" y="114"/>
                      </a:lnTo>
                      <a:cubicBezTo>
                        <a:pt x="619" y="116"/>
                        <a:pt x="618" y="119"/>
                        <a:pt x="617" y="122"/>
                      </a:cubicBezTo>
                      <a:cubicBezTo>
                        <a:pt x="607" y="127"/>
                        <a:pt x="591" y="127"/>
                        <a:pt x="586" y="122"/>
                      </a:cubicBezTo>
                      <a:cubicBezTo>
                        <a:pt x="535" y="71"/>
                        <a:pt x="464" y="41"/>
                        <a:pt x="393" y="41"/>
                      </a:cubicBezTo>
                      <a:cubicBezTo>
                        <a:pt x="322" y="41"/>
                        <a:pt x="256" y="71"/>
                        <a:pt x="205" y="122"/>
                      </a:cubicBezTo>
                      <a:cubicBezTo>
                        <a:pt x="145" y="183"/>
                        <a:pt x="114" y="269"/>
                        <a:pt x="129" y="356"/>
                      </a:cubicBezTo>
                      <a:lnTo>
                        <a:pt x="175" y="310"/>
                      </a:lnTo>
                      <a:cubicBezTo>
                        <a:pt x="180" y="300"/>
                        <a:pt x="195" y="300"/>
                        <a:pt x="205" y="310"/>
                      </a:cubicBezTo>
                      <a:close/>
                    </a:path>
                  </a:pathLst>
                </a:custGeom>
                <a:grpFill/>
                <a:ln cap="flat">
                  <a:solidFill>
                    <a:schemeClr val="accent6">
                      <a:lumMod val="50000"/>
                    </a:schemeClr>
                  </a:solidFill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u="none" strike="noStrike" kern="1200" cap="none" dirty="0">
                    <a:ln>
                      <a:noFill/>
                    </a:ln>
                    <a:latin typeface="Liberation Sans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18" name="Freeform: Shape 105"/>
                <p:cNvSpPr/>
                <p:nvPr/>
              </p:nvSpPr>
              <p:spPr>
                <a:xfrm>
                  <a:off x="10029009" y="1896288"/>
                  <a:ext cx="230783" cy="15062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20" h="405">
                      <a:moveTo>
                        <a:pt x="616" y="90"/>
                      </a:moveTo>
                      <a:cubicBezTo>
                        <a:pt x="621" y="100"/>
                        <a:pt x="621" y="110"/>
                        <a:pt x="616" y="120"/>
                      </a:cubicBezTo>
                      <a:cubicBezTo>
                        <a:pt x="611" y="126"/>
                        <a:pt x="606" y="126"/>
                        <a:pt x="601" y="126"/>
                      </a:cubicBezTo>
                      <a:cubicBezTo>
                        <a:pt x="596" y="126"/>
                        <a:pt x="591" y="126"/>
                        <a:pt x="586" y="120"/>
                      </a:cubicBezTo>
                      <a:lnTo>
                        <a:pt x="535" y="70"/>
                      </a:lnTo>
                      <a:cubicBezTo>
                        <a:pt x="545" y="161"/>
                        <a:pt x="510" y="247"/>
                        <a:pt x="449" y="314"/>
                      </a:cubicBezTo>
                      <a:cubicBezTo>
                        <a:pt x="388" y="369"/>
                        <a:pt x="312" y="405"/>
                        <a:pt x="225" y="405"/>
                      </a:cubicBezTo>
                      <a:cubicBezTo>
                        <a:pt x="144" y="405"/>
                        <a:pt x="68" y="369"/>
                        <a:pt x="7" y="314"/>
                      </a:cubicBezTo>
                      <a:cubicBezTo>
                        <a:pt x="-2" y="303"/>
                        <a:pt x="-2" y="293"/>
                        <a:pt x="7" y="283"/>
                      </a:cubicBezTo>
                      <a:cubicBezTo>
                        <a:pt x="17" y="273"/>
                        <a:pt x="27" y="273"/>
                        <a:pt x="37" y="283"/>
                      </a:cubicBezTo>
                      <a:cubicBezTo>
                        <a:pt x="88" y="334"/>
                        <a:pt x="154" y="359"/>
                        <a:pt x="225" y="359"/>
                      </a:cubicBezTo>
                      <a:cubicBezTo>
                        <a:pt x="296" y="359"/>
                        <a:pt x="367" y="334"/>
                        <a:pt x="418" y="283"/>
                      </a:cubicBezTo>
                      <a:cubicBezTo>
                        <a:pt x="474" y="227"/>
                        <a:pt x="499" y="151"/>
                        <a:pt x="494" y="70"/>
                      </a:cubicBezTo>
                      <a:lnTo>
                        <a:pt x="449" y="120"/>
                      </a:lnTo>
                      <a:cubicBezTo>
                        <a:pt x="439" y="126"/>
                        <a:pt x="428" y="126"/>
                        <a:pt x="418" y="120"/>
                      </a:cubicBezTo>
                      <a:cubicBezTo>
                        <a:pt x="408" y="110"/>
                        <a:pt x="408" y="100"/>
                        <a:pt x="418" y="90"/>
                      </a:cubicBezTo>
                      <a:lnTo>
                        <a:pt x="504" y="4"/>
                      </a:lnTo>
                      <a:cubicBezTo>
                        <a:pt x="506" y="2"/>
                        <a:pt x="509" y="1"/>
                        <a:pt x="513" y="0"/>
                      </a:cubicBezTo>
                      <a:lnTo>
                        <a:pt x="523" y="0"/>
                      </a:lnTo>
                      <a:cubicBezTo>
                        <a:pt x="526" y="1"/>
                        <a:pt x="529" y="2"/>
                        <a:pt x="530" y="4"/>
                      </a:cubicBezTo>
                      <a:close/>
                    </a:path>
                  </a:pathLst>
                </a:custGeom>
                <a:grpFill/>
                <a:ln cap="flat">
                  <a:solidFill>
                    <a:schemeClr val="accent6">
                      <a:lumMod val="50000"/>
                    </a:schemeClr>
                  </a:solidFill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u="none" strike="noStrike" kern="1200" cap="none" dirty="0">
                    <a:ln>
                      <a:noFill/>
                    </a:ln>
                    <a:latin typeface="Liberation Sans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</p:grpSp>
      </p:grpSp>
      <p:grpSp>
        <p:nvGrpSpPr>
          <p:cNvPr id="424" name="Group 423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10317856" y="2173623"/>
            <a:ext cx="216000" cy="216000"/>
            <a:chOff x="5980032" y="785245"/>
            <a:chExt cx="258745" cy="261355"/>
          </a:xfrm>
        </p:grpSpPr>
        <p:sp>
          <p:nvSpPr>
            <p:cNvPr id="425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426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427" name="Group 426"/>
          <p:cNvGrpSpPr/>
          <p:nvPr/>
        </p:nvGrpSpPr>
        <p:grpSpPr>
          <a:xfrm>
            <a:off x="9913313" y="2169315"/>
            <a:ext cx="216000" cy="216000"/>
            <a:chOff x="4195225" y="2713455"/>
            <a:chExt cx="216000" cy="216000"/>
          </a:xfrm>
        </p:grpSpPr>
        <p:sp>
          <p:nvSpPr>
            <p:cNvPr id="428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4195225" y="2713455"/>
              <a:ext cx="216000" cy="2160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cap="flat"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id="{FDCA2A81-2038-5F43-944F-E99802DED729}"/>
                </a:ext>
              </a:extLst>
            </p:cNvPr>
            <p:cNvGrpSpPr/>
            <p:nvPr/>
          </p:nvGrpSpPr>
          <p:grpSpPr>
            <a:xfrm>
              <a:off x="4228261" y="2762611"/>
              <a:ext cx="149928" cy="117688"/>
              <a:chOff x="9966373" y="1814265"/>
              <a:chExt cx="293419" cy="232647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430" name="Freeform: Shape 104"/>
              <p:cNvSpPr/>
              <p:nvPr/>
            </p:nvSpPr>
            <p:spPr>
              <a:xfrm>
                <a:off x="9966373" y="1814265"/>
                <a:ext cx="230783" cy="1606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20" h="432">
                    <a:moveTo>
                      <a:pt x="205" y="310"/>
                    </a:moveTo>
                    <a:cubicBezTo>
                      <a:pt x="210" y="320"/>
                      <a:pt x="210" y="330"/>
                      <a:pt x="205" y="340"/>
                    </a:cubicBezTo>
                    <a:lnTo>
                      <a:pt x="119" y="422"/>
                    </a:lnTo>
                    <a:cubicBezTo>
                      <a:pt x="114" y="427"/>
                      <a:pt x="109" y="432"/>
                      <a:pt x="104" y="432"/>
                    </a:cubicBezTo>
                    <a:cubicBezTo>
                      <a:pt x="99" y="432"/>
                      <a:pt x="94" y="427"/>
                      <a:pt x="89" y="422"/>
                    </a:cubicBezTo>
                    <a:lnTo>
                      <a:pt x="7" y="340"/>
                    </a:lnTo>
                    <a:cubicBezTo>
                      <a:pt x="3" y="336"/>
                      <a:pt x="1" y="333"/>
                      <a:pt x="0" y="329"/>
                    </a:cubicBezTo>
                    <a:lnTo>
                      <a:pt x="0" y="321"/>
                    </a:lnTo>
                    <a:cubicBezTo>
                      <a:pt x="1" y="317"/>
                      <a:pt x="3" y="314"/>
                      <a:pt x="7" y="310"/>
                    </a:cubicBezTo>
                    <a:cubicBezTo>
                      <a:pt x="13" y="300"/>
                      <a:pt x="28" y="300"/>
                      <a:pt x="33" y="310"/>
                    </a:cubicBezTo>
                    <a:lnTo>
                      <a:pt x="89" y="361"/>
                    </a:lnTo>
                    <a:cubicBezTo>
                      <a:pt x="74" y="264"/>
                      <a:pt x="104" y="163"/>
                      <a:pt x="175" y="91"/>
                    </a:cubicBezTo>
                    <a:cubicBezTo>
                      <a:pt x="236" y="30"/>
                      <a:pt x="312" y="0"/>
                      <a:pt x="393" y="0"/>
                    </a:cubicBezTo>
                    <a:cubicBezTo>
                      <a:pt x="480" y="0"/>
                      <a:pt x="556" y="35"/>
                      <a:pt x="617" y="91"/>
                    </a:cubicBezTo>
                    <a:cubicBezTo>
                      <a:pt x="618" y="94"/>
                      <a:pt x="619" y="97"/>
                      <a:pt x="620" y="100"/>
                    </a:cubicBezTo>
                    <a:lnTo>
                      <a:pt x="620" y="114"/>
                    </a:lnTo>
                    <a:cubicBezTo>
                      <a:pt x="619" y="116"/>
                      <a:pt x="618" y="119"/>
                      <a:pt x="617" y="122"/>
                    </a:cubicBezTo>
                    <a:cubicBezTo>
                      <a:pt x="607" y="127"/>
                      <a:pt x="591" y="127"/>
                      <a:pt x="586" y="122"/>
                    </a:cubicBezTo>
                    <a:cubicBezTo>
                      <a:pt x="535" y="71"/>
                      <a:pt x="464" y="41"/>
                      <a:pt x="393" y="41"/>
                    </a:cubicBezTo>
                    <a:cubicBezTo>
                      <a:pt x="322" y="41"/>
                      <a:pt x="256" y="71"/>
                      <a:pt x="205" y="122"/>
                    </a:cubicBezTo>
                    <a:cubicBezTo>
                      <a:pt x="145" y="183"/>
                      <a:pt x="114" y="269"/>
                      <a:pt x="129" y="356"/>
                    </a:cubicBezTo>
                    <a:lnTo>
                      <a:pt x="175" y="310"/>
                    </a:lnTo>
                    <a:cubicBezTo>
                      <a:pt x="180" y="300"/>
                      <a:pt x="195" y="300"/>
                      <a:pt x="205" y="310"/>
                    </a:cubicBezTo>
                    <a:close/>
                  </a:path>
                </a:pathLst>
              </a:custGeom>
              <a:grpFill/>
              <a:ln cap="flat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u="none" strike="noStrike" kern="1200" cap="none" dirty="0">
                  <a:ln>
                    <a:noFill/>
                  </a:ln>
                  <a:latin typeface="Liberation Sans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1" name="Freeform: Shape 105"/>
              <p:cNvSpPr/>
              <p:nvPr/>
            </p:nvSpPr>
            <p:spPr>
              <a:xfrm>
                <a:off x="10029009" y="1896288"/>
                <a:ext cx="230783" cy="15062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20" h="405">
                    <a:moveTo>
                      <a:pt x="616" y="90"/>
                    </a:moveTo>
                    <a:cubicBezTo>
                      <a:pt x="621" y="100"/>
                      <a:pt x="621" y="110"/>
                      <a:pt x="616" y="120"/>
                    </a:cubicBezTo>
                    <a:cubicBezTo>
                      <a:pt x="611" y="126"/>
                      <a:pt x="606" y="126"/>
                      <a:pt x="601" y="126"/>
                    </a:cubicBezTo>
                    <a:cubicBezTo>
                      <a:pt x="596" y="126"/>
                      <a:pt x="591" y="126"/>
                      <a:pt x="586" y="120"/>
                    </a:cubicBezTo>
                    <a:lnTo>
                      <a:pt x="535" y="70"/>
                    </a:lnTo>
                    <a:cubicBezTo>
                      <a:pt x="545" y="161"/>
                      <a:pt x="510" y="247"/>
                      <a:pt x="449" y="314"/>
                    </a:cubicBezTo>
                    <a:cubicBezTo>
                      <a:pt x="388" y="369"/>
                      <a:pt x="312" y="405"/>
                      <a:pt x="225" y="405"/>
                    </a:cubicBezTo>
                    <a:cubicBezTo>
                      <a:pt x="144" y="405"/>
                      <a:pt x="68" y="369"/>
                      <a:pt x="7" y="314"/>
                    </a:cubicBezTo>
                    <a:cubicBezTo>
                      <a:pt x="-2" y="303"/>
                      <a:pt x="-2" y="293"/>
                      <a:pt x="7" y="283"/>
                    </a:cubicBezTo>
                    <a:cubicBezTo>
                      <a:pt x="17" y="273"/>
                      <a:pt x="27" y="273"/>
                      <a:pt x="37" y="283"/>
                    </a:cubicBezTo>
                    <a:cubicBezTo>
                      <a:pt x="88" y="334"/>
                      <a:pt x="154" y="359"/>
                      <a:pt x="225" y="359"/>
                    </a:cubicBezTo>
                    <a:cubicBezTo>
                      <a:pt x="296" y="359"/>
                      <a:pt x="367" y="334"/>
                      <a:pt x="418" y="283"/>
                    </a:cubicBezTo>
                    <a:cubicBezTo>
                      <a:pt x="474" y="227"/>
                      <a:pt x="499" y="151"/>
                      <a:pt x="494" y="70"/>
                    </a:cubicBezTo>
                    <a:lnTo>
                      <a:pt x="449" y="120"/>
                    </a:lnTo>
                    <a:cubicBezTo>
                      <a:pt x="439" y="126"/>
                      <a:pt x="428" y="126"/>
                      <a:pt x="418" y="120"/>
                    </a:cubicBezTo>
                    <a:cubicBezTo>
                      <a:pt x="408" y="110"/>
                      <a:pt x="408" y="100"/>
                      <a:pt x="418" y="90"/>
                    </a:cubicBezTo>
                    <a:lnTo>
                      <a:pt x="504" y="4"/>
                    </a:lnTo>
                    <a:cubicBezTo>
                      <a:pt x="506" y="2"/>
                      <a:pt x="509" y="1"/>
                      <a:pt x="513" y="0"/>
                    </a:cubicBezTo>
                    <a:lnTo>
                      <a:pt x="523" y="0"/>
                    </a:lnTo>
                    <a:cubicBezTo>
                      <a:pt x="526" y="1"/>
                      <a:pt x="529" y="2"/>
                      <a:pt x="530" y="4"/>
                    </a:cubicBezTo>
                    <a:close/>
                  </a:path>
                </a:pathLst>
              </a:custGeom>
              <a:grpFill/>
              <a:ln cap="flat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u="none" strike="noStrike" kern="1200" cap="none" dirty="0">
                  <a:ln>
                    <a:noFill/>
                  </a:ln>
                  <a:latin typeface="Liberation Sans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486" name="Group 48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4570470" y="2887045"/>
            <a:ext cx="216000" cy="216000"/>
            <a:chOff x="8998127" y="787111"/>
            <a:chExt cx="260983" cy="261355"/>
          </a:xfrm>
        </p:grpSpPr>
        <p:sp>
          <p:nvSpPr>
            <p:cNvPr id="48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8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95" name="Group 494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4334099" y="2872623"/>
            <a:ext cx="216000" cy="216000"/>
            <a:chOff x="3937664" y="1804512"/>
            <a:chExt cx="289317" cy="251654"/>
          </a:xfrm>
        </p:grpSpPr>
        <p:sp>
          <p:nvSpPr>
            <p:cNvPr id="522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3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5562290" y="2173050"/>
            <a:ext cx="216000" cy="216000"/>
            <a:chOff x="4585737" y="1814059"/>
            <a:chExt cx="274032" cy="274422"/>
          </a:xfrm>
        </p:grpSpPr>
        <p:sp>
          <p:nvSpPr>
            <p:cNvPr id="303" name="Freeform: Shape 90">
              <a:extLst>
                <a:ext uri="{FF2B5EF4-FFF2-40B4-BE49-F238E27FC236}">
                  <a16:creationId xmlns:a16="http://schemas.microsoft.com/office/drawing/2014/main" id="{57BA3ED5-8541-9644-B691-92790EECBDE2}"/>
                </a:ext>
              </a:extLst>
            </p:cNvPr>
            <p:cNvSpPr/>
            <p:nvPr/>
          </p:nvSpPr>
          <p:spPr>
            <a:xfrm>
              <a:off x="4669904" y="1873954"/>
              <a:ext cx="104523" cy="1565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401">
                  <a:moveTo>
                    <a:pt x="268" y="173"/>
                  </a:moveTo>
                  <a:cubicBezTo>
                    <a:pt x="268" y="178"/>
                    <a:pt x="268" y="183"/>
                    <a:pt x="263" y="188"/>
                  </a:cubicBezTo>
                  <a:lnTo>
                    <a:pt x="85" y="396"/>
                  </a:lnTo>
                  <a:cubicBezTo>
                    <a:pt x="80" y="401"/>
                    <a:pt x="80" y="401"/>
                    <a:pt x="75" y="401"/>
                  </a:cubicBezTo>
                  <a:lnTo>
                    <a:pt x="70" y="401"/>
                  </a:lnTo>
                  <a:cubicBezTo>
                    <a:pt x="70" y="396"/>
                    <a:pt x="65" y="391"/>
                    <a:pt x="65" y="386"/>
                  </a:cubicBezTo>
                  <a:lnTo>
                    <a:pt x="115" y="228"/>
                  </a:lnTo>
                  <a:lnTo>
                    <a:pt x="9" y="228"/>
                  </a:lnTo>
                  <a:cubicBezTo>
                    <a:pt x="9" y="228"/>
                    <a:pt x="4" y="228"/>
                    <a:pt x="4" y="223"/>
                  </a:cubicBezTo>
                  <a:cubicBezTo>
                    <a:pt x="-1" y="223"/>
                    <a:pt x="-1" y="218"/>
                    <a:pt x="4" y="213"/>
                  </a:cubicBezTo>
                  <a:lnTo>
                    <a:pt x="181" y="5"/>
                  </a:lnTo>
                  <a:cubicBezTo>
                    <a:pt x="186" y="0"/>
                    <a:pt x="191" y="0"/>
                    <a:pt x="196" y="0"/>
                  </a:cubicBezTo>
                  <a:cubicBezTo>
                    <a:pt x="202" y="5"/>
                    <a:pt x="202" y="10"/>
                    <a:pt x="202" y="15"/>
                  </a:cubicBezTo>
                  <a:lnTo>
                    <a:pt x="156" y="167"/>
                  </a:lnTo>
                  <a:lnTo>
                    <a:pt x="257" y="167"/>
                  </a:lnTo>
                  <a:cubicBezTo>
                    <a:pt x="263" y="167"/>
                    <a:pt x="263" y="173"/>
                    <a:pt x="268" y="173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04" name="Freeform: Shape 91">
              <a:extLst>
                <a:ext uri="{FF2B5EF4-FFF2-40B4-BE49-F238E27FC236}">
                  <a16:creationId xmlns:a16="http://schemas.microsoft.com/office/drawing/2014/main" id="{C1450051-55E1-F44C-A67C-B530DF3E9F27}"/>
                </a:ext>
              </a:extLst>
            </p:cNvPr>
            <p:cNvSpPr/>
            <p:nvPr/>
          </p:nvSpPr>
          <p:spPr>
            <a:xfrm>
              <a:off x="4585737" y="1814059"/>
              <a:ext cx="274032" cy="274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83"/>
                    <a:pt x="41" y="351"/>
                  </a:cubicBezTo>
                  <a:cubicBezTo>
                    <a:pt x="41" y="524"/>
                    <a:pt x="178" y="661"/>
                    <a:pt x="351" y="661"/>
                  </a:cubicBezTo>
                  <a:cubicBezTo>
                    <a:pt x="518" y="661"/>
                    <a:pt x="660" y="524"/>
                    <a:pt x="660" y="351"/>
                  </a:cubicBezTo>
                  <a:cubicBezTo>
                    <a:pt x="660" y="183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4283052" y="3176452"/>
            <a:ext cx="216000" cy="216000"/>
            <a:chOff x="3937664" y="1804512"/>
            <a:chExt cx="289317" cy="251654"/>
          </a:xfrm>
        </p:grpSpPr>
        <p:sp>
          <p:nvSpPr>
            <p:cNvPr id="306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7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4828786" y="3209447"/>
            <a:ext cx="216000" cy="216000"/>
            <a:chOff x="8998127" y="787111"/>
            <a:chExt cx="260983" cy="261355"/>
          </a:xfrm>
        </p:grpSpPr>
        <p:sp>
          <p:nvSpPr>
            <p:cNvPr id="309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5473763" y="2904552"/>
            <a:ext cx="216000" cy="216000"/>
            <a:chOff x="8998127" y="787111"/>
            <a:chExt cx="260983" cy="261355"/>
          </a:xfrm>
        </p:grpSpPr>
        <p:sp>
          <p:nvSpPr>
            <p:cNvPr id="312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5925494" y="2887045"/>
            <a:ext cx="216000" cy="216000"/>
            <a:chOff x="5980032" y="785245"/>
            <a:chExt cx="258745" cy="261355"/>
          </a:xfrm>
        </p:grpSpPr>
        <p:sp>
          <p:nvSpPr>
            <p:cNvPr id="315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16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5096200" y="2887045"/>
            <a:ext cx="216000" cy="216000"/>
            <a:chOff x="3937664" y="1804512"/>
            <a:chExt cx="289317" cy="251654"/>
          </a:xfrm>
        </p:grpSpPr>
        <p:sp>
          <p:nvSpPr>
            <p:cNvPr id="318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6467207" y="2887045"/>
            <a:ext cx="216000" cy="216000"/>
            <a:chOff x="8998127" y="787111"/>
            <a:chExt cx="260983" cy="261355"/>
          </a:xfrm>
        </p:grpSpPr>
        <p:sp>
          <p:nvSpPr>
            <p:cNvPr id="321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7014762" y="2887045"/>
            <a:ext cx="216000" cy="216000"/>
            <a:chOff x="5980032" y="785245"/>
            <a:chExt cx="258745" cy="261355"/>
          </a:xfrm>
        </p:grpSpPr>
        <p:sp>
          <p:nvSpPr>
            <p:cNvPr id="324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25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6187501" y="2887045"/>
            <a:ext cx="216000" cy="216000"/>
            <a:chOff x="3937664" y="1804512"/>
            <a:chExt cx="289317" cy="251654"/>
          </a:xfrm>
        </p:grpSpPr>
        <p:sp>
          <p:nvSpPr>
            <p:cNvPr id="327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7573251" y="2887045"/>
            <a:ext cx="216000" cy="216000"/>
            <a:chOff x="8998127" y="787111"/>
            <a:chExt cx="260983" cy="261355"/>
          </a:xfrm>
        </p:grpSpPr>
        <p:sp>
          <p:nvSpPr>
            <p:cNvPr id="33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32" name="Group 331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8120512" y="2887045"/>
            <a:ext cx="216000" cy="216000"/>
            <a:chOff x="5980032" y="785245"/>
            <a:chExt cx="258745" cy="261355"/>
          </a:xfrm>
        </p:grpSpPr>
        <p:sp>
          <p:nvSpPr>
            <p:cNvPr id="333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35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7286568" y="2887045"/>
            <a:ext cx="216000" cy="216000"/>
            <a:chOff x="3937664" y="1804512"/>
            <a:chExt cx="289317" cy="251654"/>
          </a:xfrm>
        </p:grpSpPr>
        <p:sp>
          <p:nvSpPr>
            <p:cNvPr id="337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677590" y="2887045"/>
            <a:ext cx="216000" cy="216000"/>
            <a:chOff x="8998127" y="787111"/>
            <a:chExt cx="260983" cy="261355"/>
          </a:xfrm>
        </p:grpSpPr>
        <p:sp>
          <p:nvSpPr>
            <p:cNvPr id="345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9224852" y="2887045"/>
            <a:ext cx="216000" cy="216000"/>
            <a:chOff x="5980032" y="785245"/>
            <a:chExt cx="258745" cy="261355"/>
          </a:xfrm>
        </p:grpSpPr>
        <p:sp>
          <p:nvSpPr>
            <p:cNvPr id="351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52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8390908" y="2887045"/>
            <a:ext cx="216000" cy="216000"/>
            <a:chOff x="3937664" y="1804512"/>
            <a:chExt cx="289317" cy="251654"/>
          </a:xfrm>
        </p:grpSpPr>
        <p:sp>
          <p:nvSpPr>
            <p:cNvPr id="354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9770594" y="2887045"/>
            <a:ext cx="216000" cy="216000"/>
            <a:chOff x="8998127" y="787111"/>
            <a:chExt cx="260983" cy="261355"/>
          </a:xfrm>
        </p:grpSpPr>
        <p:sp>
          <p:nvSpPr>
            <p:cNvPr id="35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10317856" y="2887045"/>
            <a:ext cx="216000" cy="216000"/>
            <a:chOff x="5980032" y="785245"/>
            <a:chExt cx="258745" cy="261355"/>
          </a:xfrm>
        </p:grpSpPr>
        <p:sp>
          <p:nvSpPr>
            <p:cNvPr id="360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61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9483912" y="2887045"/>
            <a:ext cx="216000" cy="216000"/>
            <a:chOff x="3937664" y="1804512"/>
            <a:chExt cx="289317" cy="251654"/>
          </a:xfrm>
        </p:grpSpPr>
        <p:sp>
          <p:nvSpPr>
            <p:cNvPr id="363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0871820" y="2887045"/>
            <a:ext cx="216000" cy="216000"/>
            <a:chOff x="8998127" y="787111"/>
            <a:chExt cx="260983" cy="261355"/>
          </a:xfrm>
        </p:grpSpPr>
        <p:sp>
          <p:nvSpPr>
            <p:cNvPr id="366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68" name="Group 367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11419081" y="2887045"/>
            <a:ext cx="216000" cy="216000"/>
            <a:chOff x="5980032" y="785245"/>
            <a:chExt cx="258745" cy="261355"/>
          </a:xfrm>
        </p:grpSpPr>
        <p:sp>
          <p:nvSpPr>
            <p:cNvPr id="369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370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10582051" y="2887045"/>
            <a:ext cx="216000" cy="216000"/>
            <a:chOff x="3937664" y="1804512"/>
            <a:chExt cx="289317" cy="251654"/>
          </a:xfrm>
        </p:grpSpPr>
        <p:sp>
          <p:nvSpPr>
            <p:cNvPr id="372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5382860" y="4111176"/>
            <a:ext cx="216000" cy="216000"/>
            <a:chOff x="8998127" y="787111"/>
            <a:chExt cx="260983" cy="261355"/>
          </a:xfrm>
        </p:grpSpPr>
        <p:sp>
          <p:nvSpPr>
            <p:cNvPr id="375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5096200" y="4111176"/>
            <a:ext cx="216000" cy="216000"/>
            <a:chOff x="8998127" y="787111"/>
            <a:chExt cx="260983" cy="261355"/>
          </a:xfrm>
        </p:grpSpPr>
        <p:sp>
          <p:nvSpPr>
            <p:cNvPr id="378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5925494" y="4111176"/>
            <a:ext cx="216000" cy="216000"/>
            <a:chOff x="8998127" y="787111"/>
            <a:chExt cx="260983" cy="261355"/>
          </a:xfrm>
        </p:grpSpPr>
        <p:sp>
          <p:nvSpPr>
            <p:cNvPr id="381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83" name="Group 382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6467207" y="4111176"/>
            <a:ext cx="216000" cy="216000"/>
            <a:chOff x="8998127" y="787111"/>
            <a:chExt cx="260983" cy="261355"/>
          </a:xfrm>
        </p:grpSpPr>
        <p:sp>
          <p:nvSpPr>
            <p:cNvPr id="384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6187501" y="4111176"/>
            <a:ext cx="216000" cy="216000"/>
            <a:chOff x="8998127" y="787111"/>
            <a:chExt cx="260983" cy="261355"/>
          </a:xfrm>
        </p:grpSpPr>
        <p:sp>
          <p:nvSpPr>
            <p:cNvPr id="38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89" name="Group 38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7014762" y="4111176"/>
            <a:ext cx="216000" cy="216000"/>
            <a:chOff x="8998127" y="787111"/>
            <a:chExt cx="260983" cy="261355"/>
          </a:xfrm>
        </p:grpSpPr>
        <p:sp>
          <p:nvSpPr>
            <p:cNvPr id="39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92" name="Group 391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7573251" y="4111176"/>
            <a:ext cx="216000" cy="216000"/>
            <a:chOff x="8998127" y="787111"/>
            <a:chExt cx="260983" cy="261355"/>
          </a:xfrm>
        </p:grpSpPr>
        <p:sp>
          <p:nvSpPr>
            <p:cNvPr id="393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4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95" name="Group 394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7286568" y="4111176"/>
            <a:ext cx="216000" cy="216000"/>
            <a:chOff x="8998127" y="787111"/>
            <a:chExt cx="260983" cy="261355"/>
          </a:xfrm>
        </p:grpSpPr>
        <p:sp>
          <p:nvSpPr>
            <p:cNvPr id="396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120512" y="4111176"/>
            <a:ext cx="216000" cy="216000"/>
            <a:chOff x="8998127" y="787111"/>
            <a:chExt cx="260983" cy="261355"/>
          </a:xfrm>
        </p:grpSpPr>
        <p:sp>
          <p:nvSpPr>
            <p:cNvPr id="399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01" name="Group 400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677590" y="4111176"/>
            <a:ext cx="216000" cy="216000"/>
            <a:chOff x="8998127" y="787111"/>
            <a:chExt cx="260983" cy="261355"/>
          </a:xfrm>
        </p:grpSpPr>
        <p:sp>
          <p:nvSpPr>
            <p:cNvPr id="402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3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04" name="Group 403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390908" y="4111176"/>
            <a:ext cx="216000" cy="216000"/>
            <a:chOff x="8998127" y="787111"/>
            <a:chExt cx="260983" cy="261355"/>
          </a:xfrm>
        </p:grpSpPr>
        <p:sp>
          <p:nvSpPr>
            <p:cNvPr id="405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07" name="Group 406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9224852" y="4111176"/>
            <a:ext cx="216000" cy="216000"/>
            <a:chOff x="8998127" y="787111"/>
            <a:chExt cx="260983" cy="261355"/>
          </a:xfrm>
        </p:grpSpPr>
        <p:sp>
          <p:nvSpPr>
            <p:cNvPr id="408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10" name="Group 409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9770594" y="4111176"/>
            <a:ext cx="216000" cy="216000"/>
            <a:chOff x="8998127" y="787111"/>
            <a:chExt cx="260983" cy="261355"/>
          </a:xfrm>
        </p:grpSpPr>
        <p:sp>
          <p:nvSpPr>
            <p:cNvPr id="411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9483912" y="4111176"/>
            <a:ext cx="216000" cy="216000"/>
            <a:chOff x="8998127" y="787111"/>
            <a:chExt cx="260983" cy="261355"/>
          </a:xfrm>
        </p:grpSpPr>
        <p:sp>
          <p:nvSpPr>
            <p:cNvPr id="414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16" name="Group 41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0317856" y="4111176"/>
            <a:ext cx="216000" cy="216000"/>
            <a:chOff x="8998127" y="787111"/>
            <a:chExt cx="260983" cy="261355"/>
          </a:xfrm>
        </p:grpSpPr>
        <p:sp>
          <p:nvSpPr>
            <p:cNvPr id="41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0871820" y="4111176"/>
            <a:ext cx="216000" cy="216000"/>
            <a:chOff x="8998127" y="787111"/>
            <a:chExt cx="260983" cy="261355"/>
          </a:xfrm>
        </p:grpSpPr>
        <p:sp>
          <p:nvSpPr>
            <p:cNvPr id="514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5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0582051" y="4111176"/>
            <a:ext cx="216000" cy="216000"/>
            <a:chOff x="8998127" y="787111"/>
            <a:chExt cx="260983" cy="261355"/>
          </a:xfrm>
        </p:grpSpPr>
        <p:sp>
          <p:nvSpPr>
            <p:cNvPr id="517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8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19" name="Group 51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1419081" y="4111176"/>
            <a:ext cx="216000" cy="216000"/>
            <a:chOff x="8998127" y="787111"/>
            <a:chExt cx="260983" cy="261355"/>
          </a:xfrm>
        </p:grpSpPr>
        <p:sp>
          <p:nvSpPr>
            <p:cNvPr id="52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24" name="Group 523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3993357" y="3209447"/>
            <a:ext cx="216000" cy="216000"/>
            <a:chOff x="5980032" y="785245"/>
            <a:chExt cx="258745" cy="261355"/>
          </a:xfrm>
        </p:grpSpPr>
        <p:sp>
          <p:nvSpPr>
            <p:cNvPr id="525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26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4179272" y="4514241"/>
            <a:ext cx="216000" cy="216000"/>
            <a:chOff x="4585737" y="1814059"/>
            <a:chExt cx="274032" cy="274422"/>
          </a:xfrm>
        </p:grpSpPr>
        <p:sp>
          <p:nvSpPr>
            <p:cNvPr id="528" name="Freeform: Shape 90">
              <a:extLst>
                <a:ext uri="{FF2B5EF4-FFF2-40B4-BE49-F238E27FC236}">
                  <a16:creationId xmlns:a16="http://schemas.microsoft.com/office/drawing/2014/main" id="{57BA3ED5-8541-9644-B691-92790EECBDE2}"/>
                </a:ext>
              </a:extLst>
            </p:cNvPr>
            <p:cNvSpPr/>
            <p:nvPr/>
          </p:nvSpPr>
          <p:spPr>
            <a:xfrm>
              <a:off x="4669904" y="1873954"/>
              <a:ext cx="104523" cy="1565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401">
                  <a:moveTo>
                    <a:pt x="268" y="173"/>
                  </a:moveTo>
                  <a:cubicBezTo>
                    <a:pt x="268" y="178"/>
                    <a:pt x="268" y="183"/>
                    <a:pt x="263" y="188"/>
                  </a:cubicBezTo>
                  <a:lnTo>
                    <a:pt x="85" y="396"/>
                  </a:lnTo>
                  <a:cubicBezTo>
                    <a:pt x="80" y="401"/>
                    <a:pt x="80" y="401"/>
                    <a:pt x="75" y="401"/>
                  </a:cubicBezTo>
                  <a:lnTo>
                    <a:pt x="70" y="401"/>
                  </a:lnTo>
                  <a:cubicBezTo>
                    <a:pt x="70" y="396"/>
                    <a:pt x="65" y="391"/>
                    <a:pt x="65" y="386"/>
                  </a:cubicBezTo>
                  <a:lnTo>
                    <a:pt x="115" y="228"/>
                  </a:lnTo>
                  <a:lnTo>
                    <a:pt x="9" y="228"/>
                  </a:lnTo>
                  <a:cubicBezTo>
                    <a:pt x="9" y="228"/>
                    <a:pt x="4" y="228"/>
                    <a:pt x="4" y="223"/>
                  </a:cubicBezTo>
                  <a:cubicBezTo>
                    <a:pt x="-1" y="223"/>
                    <a:pt x="-1" y="218"/>
                    <a:pt x="4" y="213"/>
                  </a:cubicBezTo>
                  <a:lnTo>
                    <a:pt x="181" y="5"/>
                  </a:lnTo>
                  <a:cubicBezTo>
                    <a:pt x="186" y="0"/>
                    <a:pt x="191" y="0"/>
                    <a:pt x="196" y="0"/>
                  </a:cubicBezTo>
                  <a:cubicBezTo>
                    <a:pt x="202" y="5"/>
                    <a:pt x="202" y="10"/>
                    <a:pt x="202" y="15"/>
                  </a:cubicBezTo>
                  <a:lnTo>
                    <a:pt x="156" y="167"/>
                  </a:lnTo>
                  <a:lnTo>
                    <a:pt x="257" y="167"/>
                  </a:lnTo>
                  <a:cubicBezTo>
                    <a:pt x="263" y="167"/>
                    <a:pt x="263" y="173"/>
                    <a:pt x="268" y="173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29" name="Freeform: Shape 91">
              <a:extLst>
                <a:ext uri="{FF2B5EF4-FFF2-40B4-BE49-F238E27FC236}">
                  <a16:creationId xmlns:a16="http://schemas.microsoft.com/office/drawing/2014/main" id="{C1450051-55E1-F44C-A67C-B530DF3E9F27}"/>
                </a:ext>
              </a:extLst>
            </p:cNvPr>
            <p:cNvSpPr/>
            <p:nvPr/>
          </p:nvSpPr>
          <p:spPr>
            <a:xfrm>
              <a:off x="4585737" y="1814059"/>
              <a:ext cx="274032" cy="274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83"/>
                    <a:pt x="41" y="351"/>
                  </a:cubicBezTo>
                  <a:cubicBezTo>
                    <a:pt x="41" y="524"/>
                    <a:pt x="178" y="661"/>
                    <a:pt x="351" y="661"/>
                  </a:cubicBezTo>
                  <a:cubicBezTo>
                    <a:pt x="518" y="661"/>
                    <a:pt x="660" y="524"/>
                    <a:pt x="660" y="351"/>
                  </a:cubicBezTo>
                  <a:cubicBezTo>
                    <a:pt x="660" y="183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33" name="Group 532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4822614" y="4514036"/>
            <a:ext cx="216000" cy="216000"/>
            <a:chOff x="5980032" y="785245"/>
            <a:chExt cx="258745" cy="261355"/>
          </a:xfrm>
        </p:grpSpPr>
        <p:sp>
          <p:nvSpPr>
            <p:cNvPr id="534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35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5919345" y="1689506"/>
            <a:ext cx="216000" cy="216000"/>
            <a:chOff x="4585737" y="1814059"/>
            <a:chExt cx="274032" cy="274422"/>
          </a:xfrm>
        </p:grpSpPr>
        <p:sp>
          <p:nvSpPr>
            <p:cNvPr id="546" name="Freeform: Shape 90">
              <a:extLst>
                <a:ext uri="{FF2B5EF4-FFF2-40B4-BE49-F238E27FC236}">
                  <a16:creationId xmlns:a16="http://schemas.microsoft.com/office/drawing/2014/main" id="{57BA3ED5-8541-9644-B691-92790EECBDE2}"/>
                </a:ext>
              </a:extLst>
            </p:cNvPr>
            <p:cNvSpPr/>
            <p:nvPr/>
          </p:nvSpPr>
          <p:spPr>
            <a:xfrm>
              <a:off x="4669904" y="1873954"/>
              <a:ext cx="104523" cy="1565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401">
                  <a:moveTo>
                    <a:pt x="268" y="173"/>
                  </a:moveTo>
                  <a:cubicBezTo>
                    <a:pt x="268" y="178"/>
                    <a:pt x="268" y="183"/>
                    <a:pt x="263" y="188"/>
                  </a:cubicBezTo>
                  <a:lnTo>
                    <a:pt x="85" y="396"/>
                  </a:lnTo>
                  <a:cubicBezTo>
                    <a:pt x="80" y="401"/>
                    <a:pt x="80" y="401"/>
                    <a:pt x="75" y="401"/>
                  </a:cubicBezTo>
                  <a:lnTo>
                    <a:pt x="70" y="401"/>
                  </a:lnTo>
                  <a:cubicBezTo>
                    <a:pt x="70" y="396"/>
                    <a:pt x="65" y="391"/>
                    <a:pt x="65" y="386"/>
                  </a:cubicBezTo>
                  <a:lnTo>
                    <a:pt x="115" y="228"/>
                  </a:lnTo>
                  <a:lnTo>
                    <a:pt x="9" y="228"/>
                  </a:lnTo>
                  <a:cubicBezTo>
                    <a:pt x="9" y="228"/>
                    <a:pt x="4" y="228"/>
                    <a:pt x="4" y="223"/>
                  </a:cubicBezTo>
                  <a:cubicBezTo>
                    <a:pt x="-1" y="223"/>
                    <a:pt x="-1" y="218"/>
                    <a:pt x="4" y="213"/>
                  </a:cubicBezTo>
                  <a:lnTo>
                    <a:pt x="181" y="5"/>
                  </a:lnTo>
                  <a:cubicBezTo>
                    <a:pt x="186" y="0"/>
                    <a:pt x="191" y="0"/>
                    <a:pt x="196" y="0"/>
                  </a:cubicBezTo>
                  <a:cubicBezTo>
                    <a:pt x="202" y="5"/>
                    <a:pt x="202" y="10"/>
                    <a:pt x="202" y="15"/>
                  </a:cubicBezTo>
                  <a:lnTo>
                    <a:pt x="156" y="167"/>
                  </a:lnTo>
                  <a:lnTo>
                    <a:pt x="257" y="167"/>
                  </a:lnTo>
                  <a:cubicBezTo>
                    <a:pt x="263" y="167"/>
                    <a:pt x="263" y="173"/>
                    <a:pt x="268" y="173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47" name="Freeform: Shape 91">
              <a:extLst>
                <a:ext uri="{FF2B5EF4-FFF2-40B4-BE49-F238E27FC236}">
                  <a16:creationId xmlns:a16="http://schemas.microsoft.com/office/drawing/2014/main" id="{C1450051-55E1-F44C-A67C-B530DF3E9F27}"/>
                </a:ext>
              </a:extLst>
            </p:cNvPr>
            <p:cNvSpPr/>
            <p:nvPr/>
          </p:nvSpPr>
          <p:spPr>
            <a:xfrm>
              <a:off x="4585737" y="1814059"/>
              <a:ext cx="274032" cy="274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83"/>
                    <a:pt x="41" y="351"/>
                  </a:cubicBezTo>
                  <a:cubicBezTo>
                    <a:pt x="41" y="524"/>
                    <a:pt x="178" y="661"/>
                    <a:pt x="351" y="661"/>
                  </a:cubicBezTo>
                  <a:cubicBezTo>
                    <a:pt x="518" y="661"/>
                    <a:pt x="660" y="524"/>
                    <a:pt x="660" y="351"/>
                  </a:cubicBezTo>
                  <a:cubicBezTo>
                    <a:pt x="660" y="183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48" name="Group 547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5382860" y="3209447"/>
            <a:ext cx="216000" cy="216000"/>
            <a:chOff x="3937664" y="1804512"/>
            <a:chExt cx="289317" cy="251654"/>
          </a:xfrm>
        </p:grpSpPr>
        <p:sp>
          <p:nvSpPr>
            <p:cNvPr id="549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0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51" name="Group 550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5925494" y="3209447"/>
            <a:ext cx="216000" cy="216000"/>
            <a:chOff x="8998127" y="787111"/>
            <a:chExt cx="260983" cy="261355"/>
          </a:xfrm>
        </p:grpSpPr>
        <p:sp>
          <p:nvSpPr>
            <p:cNvPr id="552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3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57" name="Group 556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6187501" y="3209447"/>
            <a:ext cx="216000" cy="216000"/>
            <a:chOff x="5980032" y="785245"/>
            <a:chExt cx="258745" cy="261355"/>
          </a:xfrm>
        </p:grpSpPr>
        <p:sp>
          <p:nvSpPr>
            <p:cNvPr id="558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59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60" name="Group 559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6206014" y="1689506"/>
            <a:ext cx="216000" cy="216000"/>
            <a:chOff x="3937664" y="1804512"/>
            <a:chExt cx="289317" cy="251654"/>
          </a:xfrm>
        </p:grpSpPr>
        <p:sp>
          <p:nvSpPr>
            <p:cNvPr id="561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2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63" name="Group 562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6461035" y="1689506"/>
            <a:ext cx="216000" cy="216000"/>
            <a:chOff x="8998127" y="787111"/>
            <a:chExt cx="260983" cy="261355"/>
          </a:xfrm>
        </p:grpSpPr>
        <p:sp>
          <p:nvSpPr>
            <p:cNvPr id="564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5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66" name="Group 565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6469571" y="3209447"/>
            <a:ext cx="216000" cy="216000"/>
            <a:chOff x="3937664" y="1804512"/>
            <a:chExt cx="289317" cy="251654"/>
          </a:xfrm>
        </p:grpSpPr>
        <p:sp>
          <p:nvSpPr>
            <p:cNvPr id="567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8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69" name="Group 56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7012205" y="3209447"/>
            <a:ext cx="216000" cy="216000"/>
            <a:chOff x="8998127" y="787111"/>
            <a:chExt cx="260983" cy="261355"/>
          </a:xfrm>
        </p:grpSpPr>
        <p:sp>
          <p:nvSpPr>
            <p:cNvPr id="57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72" name="Group 571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7282838" y="3209447"/>
            <a:ext cx="216000" cy="216000"/>
            <a:chOff x="5980032" y="785245"/>
            <a:chExt cx="258745" cy="261355"/>
          </a:xfrm>
        </p:grpSpPr>
        <p:sp>
          <p:nvSpPr>
            <p:cNvPr id="573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74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75" name="Group 574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9492582" y="1689506"/>
            <a:ext cx="216000" cy="216000"/>
            <a:chOff x="5980032" y="785245"/>
            <a:chExt cx="258745" cy="261355"/>
          </a:xfrm>
          <a:solidFill>
            <a:srgbClr val="92D050"/>
          </a:solidFill>
        </p:grpSpPr>
        <p:sp>
          <p:nvSpPr>
            <p:cNvPr id="576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77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grpFill/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78" name="Group 577"/>
          <p:cNvGrpSpPr/>
          <p:nvPr/>
        </p:nvGrpSpPr>
        <p:grpSpPr>
          <a:xfrm>
            <a:off x="8125359" y="1689506"/>
            <a:ext cx="216000" cy="216000"/>
            <a:chOff x="4585737" y="1814059"/>
            <a:chExt cx="274032" cy="274422"/>
          </a:xfrm>
        </p:grpSpPr>
        <p:sp>
          <p:nvSpPr>
            <p:cNvPr id="579" name="Freeform: Shape 90">
              <a:extLst>
                <a:ext uri="{FF2B5EF4-FFF2-40B4-BE49-F238E27FC236}">
                  <a16:creationId xmlns:a16="http://schemas.microsoft.com/office/drawing/2014/main" id="{57BA3ED5-8541-9644-B691-92790EECBDE2}"/>
                </a:ext>
              </a:extLst>
            </p:cNvPr>
            <p:cNvSpPr/>
            <p:nvPr/>
          </p:nvSpPr>
          <p:spPr>
            <a:xfrm>
              <a:off x="4669904" y="1873954"/>
              <a:ext cx="104523" cy="1565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401">
                  <a:moveTo>
                    <a:pt x="268" y="173"/>
                  </a:moveTo>
                  <a:cubicBezTo>
                    <a:pt x="268" y="178"/>
                    <a:pt x="268" y="183"/>
                    <a:pt x="263" y="188"/>
                  </a:cubicBezTo>
                  <a:lnTo>
                    <a:pt x="85" y="396"/>
                  </a:lnTo>
                  <a:cubicBezTo>
                    <a:pt x="80" y="401"/>
                    <a:pt x="80" y="401"/>
                    <a:pt x="75" y="401"/>
                  </a:cubicBezTo>
                  <a:lnTo>
                    <a:pt x="70" y="401"/>
                  </a:lnTo>
                  <a:cubicBezTo>
                    <a:pt x="70" y="396"/>
                    <a:pt x="65" y="391"/>
                    <a:pt x="65" y="386"/>
                  </a:cubicBezTo>
                  <a:lnTo>
                    <a:pt x="115" y="228"/>
                  </a:lnTo>
                  <a:lnTo>
                    <a:pt x="9" y="228"/>
                  </a:lnTo>
                  <a:cubicBezTo>
                    <a:pt x="9" y="228"/>
                    <a:pt x="4" y="228"/>
                    <a:pt x="4" y="223"/>
                  </a:cubicBezTo>
                  <a:cubicBezTo>
                    <a:pt x="-1" y="223"/>
                    <a:pt x="-1" y="218"/>
                    <a:pt x="4" y="213"/>
                  </a:cubicBezTo>
                  <a:lnTo>
                    <a:pt x="181" y="5"/>
                  </a:lnTo>
                  <a:cubicBezTo>
                    <a:pt x="186" y="0"/>
                    <a:pt x="191" y="0"/>
                    <a:pt x="196" y="0"/>
                  </a:cubicBezTo>
                  <a:cubicBezTo>
                    <a:pt x="202" y="5"/>
                    <a:pt x="202" y="10"/>
                    <a:pt x="202" y="15"/>
                  </a:cubicBezTo>
                  <a:lnTo>
                    <a:pt x="156" y="167"/>
                  </a:lnTo>
                  <a:lnTo>
                    <a:pt x="257" y="167"/>
                  </a:lnTo>
                  <a:cubicBezTo>
                    <a:pt x="263" y="167"/>
                    <a:pt x="263" y="173"/>
                    <a:pt x="268" y="173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80" name="Freeform: Shape 91">
              <a:extLst>
                <a:ext uri="{FF2B5EF4-FFF2-40B4-BE49-F238E27FC236}">
                  <a16:creationId xmlns:a16="http://schemas.microsoft.com/office/drawing/2014/main" id="{C1450051-55E1-F44C-A67C-B530DF3E9F27}"/>
                </a:ext>
              </a:extLst>
            </p:cNvPr>
            <p:cNvSpPr/>
            <p:nvPr/>
          </p:nvSpPr>
          <p:spPr>
            <a:xfrm>
              <a:off x="4585737" y="1814059"/>
              <a:ext cx="274032" cy="274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83"/>
                    <a:pt x="41" y="351"/>
                  </a:cubicBezTo>
                  <a:cubicBezTo>
                    <a:pt x="41" y="524"/>
                    <a:pt x="178" y="661"/>
                    <a:pt x="351" y="661"/>
                  </a:cubicBezTo>
                  <a:cubicBezTo>
                    <a:pt x="518" y="661"/>
                    <a:pt x="660" y="524"/>
                    <a:pt x="660" y="351"/>
                  </a:cubicBezTo>
                  <a:cubicBezTo>
                    <a:pt x="660" y="183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D72436"/>
            </a:solidFill>
            <a:ln cap="flat">
              <a:solidFill>
                <a:srgbClr val="FF0000"/>
              </a:solidFill>
              <a:prstDash val="solid"/>
            </a:ln>
          </p:spPr>
          <p:txBody>
            <a:bodyPr vert="horz" wrap="none" lIns="94500" tIns="47250" rIns="94500" bIns="47250" anchor="ctr" anchorCtr="1" compatLnSpc="0"/>
            <a:lstStyle/>
            <a:p>
              <a:pPr defTabSz="960120" hangingPunct="0">
                <a:defRPr/>
              </a:pPr>
              <a:endParaRPr lang="en-US" sz="1155" dirty="0">
                <a:solidFill>
                  <a:prstClr val="black"/>
                </a:solidFill>
                <a:latin typeface="Arial" panose="020B0604020202020204" pitchFamily="34" charset="0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8412028" y="1689506"/>
            <a:ext cx="216000" cy="216000"/>
            <a:chOff x="3937664" y="1804512"/>
            <a:chExt cx="289317" cy="251654"/>
          </a:xfrm>
        </p:grpSpPr>
        <p:sp>
          <p:nvSpPr>
            <p:cNvPr id="582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3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84" name="Group 583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952305" y="1689506"/>
            <a:ext cx="216000" cy="216000"/>
            <a:chOff x="8998127" y="787111"/>
            <a:chExt cx="260983" cy="261355"/>
          </a:xfrm>
        </p:grpSpPr>
        <p:sp>
          <p:nvSpPr>
            <p:cNvPr id="585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6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87" name="Group 586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7571579" y="3209447"/>
            <a:ext cx="216000" cy="216000"/>
            <a:chOff x="3937664" y="1804512"/>
            <a:chExt cx="289317" cy="251654"/>
          </a:xfrm>
        </p:grpSpPr>
        <p:sp>
          <p:nvSpPr>
            <p:cNvPr id="588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9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90" name="Group 589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8114213" y="3209447"/>
            <a:ext cx="216000" cy="216000"/>
            <a:chOff x="8998127" y="787111"/>
            <a:chExt cx="260983" cy="261355"/>
          </a:xfrm>
        </p:grpSpPr>
        <p:sp>
          <p:nvSpPr>
            <p:cNvPr id="591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2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93" name="Group 592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8400167" y="3209447"/>
            <a:ext cx="216000" cy="216000"/>
            <a:chOff x="5980032" y="785245"/>
            <a:chExt cx="258745" cy="261355"/>
          </a:xfrm>
        </p:grpSpPr>
        <p:sp>
          <p:nvSpPr>
            <p:cNvPr id="594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595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596" name="Group 595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8688908" y="3209447"/>
            <a:ext cx="216000" cy="216000"/>
            <a:chOff x="3937664" y="1804512"/>
            <a:chExt cx="289317" cy="251654"/>
          </a:xfrm>
        </p:grpSpPr>
        <p:sp>
          <p:nvSpPr>
            <p:cNvPr id="597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8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99" name="Group 598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9231542" y="3209447"/>
            <a:ext cx="216000" cy="216000"/>
            <a:chOff x="8998127" y="787111"/>
            <a:chExt cx="260983" cy="261355"/>
          </a:xfrm>
        </p:grpSpPr>
        <p:sp>
          <p:nvSpPr>
            <p:cNvPr id="600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01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02" name="Group 601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9492719" y="3209447"/>
            <a:ext cx="216000" cy="216000"/>
            <a:chOff x="5980032" y="785245"/>
            <a:chExt cx="258745" cy="261355"/>
          </a:xfrm>
        </p:grpSpPr>
        <p:sp>
          <p:nvSpPr>
            <p:cNvPr id="603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604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605" name="Group 604">
            <a:extLst>
              <a:ext uri="{FF2B5EF4-FFF2-40B4-BE49-F238E27FC236}">
                <a16:creationId xmlns:a16="http://schemas.microsoft.com/office/drawing/2014/main" id="{2919BA6D-8FD0-EC4D-9696-F8484BE2DBA6}"/>
              </a:ext>
            </a:extLst>
          </p:cNvPr>
          <p:cNvGrpSpPr/>
          <p:nvPr/>
        </p:nvGrpSpPr>
        <p:grpSpPr>
          <a:xfrm>
            <a:off x="9775154" y="3215436"/>
            <a:ext cx="216000" cy="216000"/>
            <a:chOff x="3937664" y="1804512"/>
            <a:chExt cx="289317" cy="251654"/>
          </a:xfrm>
        </p:grpSpPr>
        <p:sp>
          <p:nvSpPr>
            <p:cNvPr id="606" name="Freeform: Shape 10">
              <a:extLst>
                <a:ext uri="{FF2B5EF4-FFF2-40B4-BE49-F238E27FC236}">
                  <a16:creationId xmlns:a16="http://schemas.microsoft.com/office/drawing/2014/main" id="{792E1E6B-766C-F645-A3B0-A23802AFCBF6}"/>
                </a:ext>
              </a:extLst>
            </p:cNvPr>
            <p:cNvSpPr/>
            <p:nvPr/>
          </p:nvSpPr>
          <p:spPr>
            <a:xfrm>
              <a:off x="3937664" y="1804512"/>
              <a:ext cx="289317" cy="2516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7" h="676">
                  <a:moveTo>
                    <a:pt x="736" y="636"/>
                  </a:moveTo>
                  <a:lnTo>
                    <a:pt x="736" y="229"/>
                  </a:lnTo>
                  <a:lnTo>
                    <a:pt x="620" y="229"/>
                  </a:lnTo>
                  <a:lnTo>
                    <a:pt x="391" y="458"/>
                  </a:lnTo>
                  <a:lnTo>
                    <a:pt x="280" y="468"/>
                  </a:lnTo>
                  <a:cubicBezTo>
                    <a:pt x="274" y="468"/>
                    <a:pt x="269" y="463"/>
                    <a:pt x="269" y="458"/>
                  </a:cubicBezTo>
                  <a:lnTo>
                    <a:pt x="280" y="341"/>
                  </a:lnTo>
                  <a:lnTo>
                    <a:pt x="391" y="229"/>
                  </a:lnTo>
                  <a:lnTo>
                    <a:pt x="41" y="229"/>
                  </a:lnTo>
                  <a:lnTo>
                    <a:pt x="41" y="636"/>
                  </a:lnTo>
                  <a:close/>
                  <a:moveTo>
                    <a:pt x="625" y="51"/>
                  </a:moveTo>
                  <a:lnTo>
                    <a:pt x="315" y="361"/>
                  </a:lnTo>
                  <a:lnTo>
                    <a:pt x="310" y="422"/>
                  </a:lnTo>
                  <a:lnTo>
                    <a:pt x="376" y="417"/>
                  </a:lnTo>
                  <a:lnTo>
                    <a:pt x="681" y="112"/>
                  </a:lnTo>
                  <a:cubicBezTo>
                    <a:pt x="686" y="102"/>
                    <a:pt x="691" y="92"/>
                    <a:pt x="691" y="82"/>
                  </a:cubicBezTo>
                  <a:cubicBezTo>
                    <a:pt x="691" y="72"/>
                    <a:pt x="686" y="61"/>
                    <a:pt x="681" y="51"/>
                  </a:cubicBezTo>
                  <a:cubicBezTo>
                    <a:pt x="671" y="46"/>
                    <a:pt x="660" y="41"/>
                    <a:pt x="650" y="41"/>
                  </a:cubicBezTo>
                  <a:cubicBezTo>
                    <a:pt x="640" y="41"/>
                    <a:pt x="630" y="46"/>
                    <a:pt x="625" y="51"/>
                  </a:cubicBezTo>
                  <a:close/>
                  <a:moveTo>
                    <a:pt x="757" y="189"/>
                  </a:moveTo>
                  <a:cubicBezTo>
                    <a:pt x="767" y="189"/>
                    <a:pt x="777" y="194"/>
                    <a:pt x="777" y="209"/>
                  </a:cubicBezTo>
                  <a:lnTo>
                    <a:pt x="777" y="656"/>
                  </a:lnTo>
                  <a:cubicBezTo>
                    <a:pt x="777" y="666"/>
                    <a:pt x="767" y="676"/>
                    <a:pt x="757" y="676"/>
                  </a:cubicBezTo>
                  <a:lnTo>
                    <a:pt x="21" y="676"/>
                  </a:lnTo>
                  <a:cubicBezTo>
                    <a:pt x="11" y="676"/>
                    <a:pt x="0" y="666"/>
                    <a:pt x="0" y="656"/>
                  </a:cubicBezTo>
                  <a:lnTo>
                    <a:pt x="0" y="209"/>
                  </a:lnTo>
                  <a:cubicBezTo>
                    <a:pt x="0" y="194"/>
                    <a:pt x="11" y="189"/>
                    <a:pt x="21" y="189"/>
                  </a:cubicBezTo>
                  <a:lnTo>
                    <a:pt x="432" y="189"/>
                  </a:lnTo>
                  <a:lnTo>
                    <a:pt x="594" y="26"/>
                  </a:lnTo>
                  <a:cubicBezTo>
                    <a:pt x="610" y="11"/>
                    <a:pt x="629" y="0"/>
                    <a:pt x="650" y="0"/>
                  </a:cubicBezTo>
                  <a:cubicBezTo>
                    <a:pt x="670" y="0"/>
                    <a:pt x="691" y="11"/>
                    <a:pt x="711" y="26"/>
                  </a:cubicBezTo>
                  <a:cubicBezTo>
                    <a:pt x="741" y="56"/>
                    <a:pt x="741" y="107"/>
                    <a:pt x="711" y="138"/>
                  </a:cubicBezTo>
                  <a:lnTo>
                    <a:pt x="660" y="189"/>
                  </a:ln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07" name="Freeform: Shape 11">
              <a:extLst>
                <a:ext uri="{FF2B5EF4-FFF2-40B4-BE49-F238E27FC236}">
                  <a16:creationId xmlns:a16="http://schemas.microsoft.com/office/drawing/2014/main" id="{0FCA6B20-93DD-9C49-B83B-706AB946BC3F}"/>
                </a:ext>
              </a:extLst>
            </p:cNvPr>
            <p:cNvSpPr/>
            <p:nvPr/>
          </p:nvSpPr>
          <p:spPr>
            <a:xfrm>
              <a:off x="3975701" y="1996207"/>
              <a:ext cx="152860" cy="145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" h="40">
                  <a:moveTo>
                    <a:pt x="391" y="0"/>
                  </a:moveTo>
                  <a:cubicBezTo>
                    <a:pt x="401" y="0"/>
                    <a:pt x="411" y="10"/>
                    <a:pt x="411" y="20"/>
                  </a:cubicBezTo>
                  <a:cubicBezTo>
                    <a:pt x="411" y="30"/>
                    <a:pt x="401" y="40"/>
                    <a:pt x="391" y="40"/>
                  </a:cubicBezTo>
                  <a:lnTo>
                    <a:pt x="20" y="40"/>
                  </a:lnTo>
                  <a:cubicBezTo>
                    <a:pt x="10" y="40"/>
                    <a:pt x="0" y="30"/>
                    <a:pt x="0" y="20"/>
                  </a:cubicBezTo>
                  <a:cubicBezTo>
                    <a:pt x="0" y="10"/>
                    <a:pt x="10" y="0"/>
                    <a:pt x="20" y="0"/>
                  </a:cubicBezTo>
                  <a:close/>
                </a:path>
              </a:pathLst>
            </a:custGeom>
            <a:solidFill>
              <a:srgbClr val="2293C5"/>
            </a:solidFill>
            <a:ln cap="flat">
              <a:solidFill>
                <a:srgbClr val="00B0F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08" name="Group 607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10317788" y="3215436"/>
            <a:ext cx="216000" cy="216000"/>
            <a:chOff x="8998127" y="787111"/>
            <a:chExt cx="260983" cy="261355"/>
          </a:xfrm>
        </p:grpSpPr>
        <p:sp>
          <p:nvSpPr>
            <p:cNvPr id="609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10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11" name="Group 610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10582051" y="3215436"/>
            <a:ext cx="216000" cy="216000"/>
            <a:chOff x="5980032" y="785245"/>
            <a:chExt cx="258745" cy="261355"/>
          </a:xfrm>
        </p:grpSpPr>
        <p:sp>
          <p:nvSpPr>
            <p:cNvPr id="612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613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A707D969-6944-6C46-AB1A-A284703E95F7}"/>
              </a:ext>
            </a:extLst>
          </p:cNvPr>
          <p:cNvGrpSpPr/>
          <p:nvPr/>
        </p:nvGrpSpPr>
        <p:grpSpPr>
          <a:xfrm>
            <a:off x="5294792" y="2902599"/>
            <a:ext cx="216000" cy="216000"/>
            <a:chOff x="5980032" y="785245"/>
            <a:chExt cx="258745" cy="261355"/>
          </a:xfrm>
        </p:grpSpPr>
        <p:sp>
          <p:nvSpPr>
            <p:cNvPr id="283" name="Freeform: Shape 8">
              <a:extLst>
                <a:ext uri="{FF2B5EF4-FFF2-40B4-BE49-F238E27FC236}">
                  <a16:creationId xmlns:a16="http://schemas.microsoft.com/office/drawing/2014/main" id="{BCCDE01F-3AA2-9F44-BDA1-C37972375D89}"/>
                </a:ext>
              </a:extLst>
            </p:cNvPr>
            <p:cNvSpPr/>
            <p:nvPr/>
          </p:nvSpPr>
          <p:spPr>
            <a:xfrm>
              <a:off x="5980032" y="785245"/>
              <a:ext cx="258745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5" h="702">
                  <a:moveTo>
                    <a:pt x="345" y="661"/>
                  </a:moveTo>
                  <a:cubicBezTo>
                    <a:pt x="517" y="661"/>
                    <a:pt x="655" y="519"/>
                    <a:pt x="655" y="351"/>
                  </a:cubicBezTo>
                  <a:cubicBezTo>
                    <a:pt x="655" y="183"/>
                    <a:pt x="517" y="46"/>
                    <a:pt x="345" y="46"/>
                  </a:cubicBezTo>
                  <a:cubicBezTo>
                    <a:pt x="177" y="46"/>
                    <a:pt x="40" y="183"/>
                    <a:pt x="40" y="351"/>
                  </a:cubicBezTo>
                  <a:cubicBezTo>
                    <a:pt x="40" y="519"/>
                    <a:pt x="177" y="661"/>
                    <a:pt x="345" y="661"/>
                  </a:cubicBezTo>
                  <a:close/>
                  <a:moveTo>
                    <a:pt x="345" y="0"/>
                  </a:moveTo>
                  <a:cubicBezTo>
                    <a:pt x="538" y="0"/>
                    <a:pt x="695" y="158"/>
                    <a:pt x="695" y="351"/>
                  </a:cubicBezTo>
                  <a:cubicBezTo>
                    <a:pt x="695" y="544"/>
                    <a:pt x="538" y="702"/>
                    <a:pt x="345" y="702"/>
                  </a:cubicBezTo>
                  <a:cubicBezTo>
                    <a:pt x="152" y="702"/>
                    <a:pt x="0" y="544"/>
                    <a:pt x="0" y="351"/>
                  </a:cubicBezTo>
                  <a:cubicBezTo>
                    <a:pt x="0" y="158"/>
                    <a:pt x="152" y="0"/>
                    <a:pt x="345" y="0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  <p:sp>
          <p:nvSpPr>
            <p:cNvPr id="284" name="Freeform: Shape 9">
              <a:extLst>
                <a:ext uri="{FF2B5EF4-FFF2-40B4-BE49-F238E27FC236}">
                  <a16:creationId xmlns:a16="http://schemas.microsoft.com/office/drawing/2014/main" id="{D032C3E9-5A35-B243-AC1A-BF51171ACEE1}"/>
                </a:ext>
              </a:extLst>
            </p:cNvPr>
            <p:cNvSpPr/>
            <p:nvPr/>
          </p:nvSpPr>
          <p:spPr>
            <a:xfrm>
              <a:off x="6067665" y="847883"/>
              <a:ext cx="82396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371">
                  <a:moveTo>
                    <a:pt x="49" y="112"/>
                  </a:moveTo>
                  <a:cubicBezTo>
                    <a:pt x="49" y="132"/>
                    <a:pt x="69" y="142"/>
                    <a:pt x="84" y="147"/>
                  </a:cubicBezTo>
                  <a:lnTo>
                    <a:pt x="90" y="147"/>
                  </a:lnTo>
                  <a:lnTo>
                    <a:pt x="90" y="76"/>
                  </a:lnTo>
                  <a:lnTo>
                    <a:pt x="84" y="76"/>
                  </a:lnTo>
                  <a:cubicBezTo>
                    <a:pt x="64" y="81"/>
                    <a:pt x="49" y="97"/>
                    <a:pt x="49" y="112"/>
                  </a:cubicBezTo>
                  <a:close/>
                  <a:moveTo>
                    <a:pt x="130" y="208"/>
                  </a:moveTo>
                  <a:lnTo>
                    <a:pt x="130" y="295"/>
                  </a:lnTo>
                  <a:lnTo>
                    <a:pt x="135" y="295"/>
                  </a:lnTo>
                  <a:cubicBezTo>
                    <a:pt x="150" y="290"/>
                    <a:pt x="161" y="285"/>
                    <a:pt x="166" y="274"/>
                  </a:cubicBezTo>
                  <a:cubicBezTo>
                    <a:pt x="176" y="269"/>
                    <a:pt x="176" y="259"/>
                    <a:pt x="176" y="249"/>
                  </a:cubicBezTo>
                  <a:cubicBezTo>
                    <a:pt x="176" y="229"/>
                    <a:pt x="156" y="214"/>
                    <a:pt x="135" y="208"/>
                  </a:cubicBezTo>
                  <a:close/>
                  <a:moveTo>
                    <a:pt x="196" y="188"/>
                  </a:moveTo>
                  <a:cubicBezTo>
                    <a:pt x="211" y="203"/>
                    <a:pt x="222" y="219"/>
                    <a:pt x="222" y="244"/>
                  </a:cubicBezTo>
                  <a:cubicBezTo>
                    <a:pt x="222" y="269"/>
                    <a:pt x="211" y="290"/>
                    <a:pt x="196" y="305"/>
                  </a:cubicBezTo>
                  <a:cubicBezTo>
                    <a:pt x="181" y="320"/>
                    <a:pt x="161" y="330"/>
                    <a:pt x="135" y="330"/>
                  </a:cubicBezTo>
                  <a:lnTo>
                    <a:pt x="130" y="330"/>
                  </a:lnTo>
                  <a:lnTo>
                    <a:pt x="130" y="361"/>
                  </a:lnTo>
                  <a:cubicBezTo>
                    <a:pt x="130" y="366"/>
                    <a:pt x="130" y="371"/>
                    <a:pt x="125" y="371"/>
                  </a:cubicBezTo>
                  <a:lnTo>
                    <a:pt x="95" y="371"/>
                  </a:lnTo>
                  <a:cubicBezTo>
                    <a:pt x="95" y="371"/>
                    <a:pt x="90" y="366"/>
                    <a:pt x="90" y="361"/>
                  </a:cubicBezTo>
                  <a:lnTo>
                    <a:pt x="90" y="330"/>
                  </a:lnTo>
                  <a:lnTo>
                    <a:pt x="84" y="330"/>
                  </a:lnTo>
                  <a:cubicBezTo>
                    <a:pt x="54" y="325"/>
                    <a:pt x="24" y="315"/>
                    <a:pt x="3" y="295"/>
                  </a:cubicBezTo>
                  <a:cubicBezTo>
                    <a:pt x="2" y="294"/>
                    <a:pt x="1" y="292"/>
                    <a:pt x="0" y="291"/>
                  </a:cubicBezTo>
                  <a:lnTo>
                    <a:pt x="0" y="286"/>
                  </a:lnTo>
                  <a:cubicBezTo>
                    <a:pt x="1" y="285"/>
                    <a:pt x="2" y="285"/>
                    <a:pt x="3" y="285"/>
                  </a:cubicBezTo>
                  <a:lnTo>
                    <a:pt x="19" y="264"/>
                  </a:lnTo>
                  <a:cubicBezTo>
                    <a:pt x="19" y="264"/>
                    <a:pt x="19" y="259"/>
                    <a:pt x="24" y="259"/>
                  </a:cubicBezTo>
                  <a:cubicBezTo>
                    <a:pt x="24" y="259"/>
                    <a:pt x="29" y="259"/>
                    <a:pt x="29" y="264"/>
                  </a:cubicBezTo>
                  <a:cubicBezTo>
                    <a:pt x="44" y="274"/>
                    <a:pt x="64" y="285"/>
                    <a:pt x="84" y="290"/>
                  </a:cubicBezTo>
                  <a:lnTo>
                    <a:pt x="90" y="290"/>
                  </a:lnTo>
                  <a:lnTo>
                    <a:pt x="90" y="198"/>
                  </a:lnTo>
                  <a:lnTo>
                    <a:pt x="84" y="198"/>
                  </a:lnTo>
                  <a:cubicBezTo>
                    <a:pt x="29" y="183"/>
                    <a:pt x="8" y="158"/>
                    <a:pt x="8" y="117"/>
                  </a:cubicBezTo>
                  <a:cubicBezTo>
                    <a:pt x="8" y="97"/>
                    <a:pt x="13" y="81"/>
                    <a:pt x="29" y="66"/>
                  </a:cubicBezTo>
                  <a:cubicBezTo>
                    <a:pt x="44" y="51"/>
                    <a:pt x="64" y="41"/>
                    <a:pt x="84" y="36"/>
                  </a:cubicBezTo>
                  <a:lnTo>
                    <a:pt x="90" y="36"/>
                  </a:lnTo>
                  <a:lnTo>
                    <a:pt x="90" y="5"/>
                  </a:lnTo>
                  <a:cubicBezTo>
                    <a:pt x="90" y="0"/>
                    <a:pt x="95" y="0"/>
                    <a:pt x="95" y="0"/>
                  </a:cubicBezTo>
                  <a:lnTo>
                    <a:pt x="125" y="0"/>
                  </a:lnTo>
                  <a:cubicBezTo>
                    <a:pt x="130" y="0"/>
                    <a:pt x="130" y="0"/>
                    <a:pt x="130" y="5"/>
                  </a:cubicBezTo>
                  <a:lnTo>
                    <a:pt x="130" y="36"/>
                  </a:lnTo>
                  <a:lnTo>
                    <a:pt x="135" y="36"/>
                  </a:lnTo>
                  <a:cubicBezTo>
                    <a:pt x="161" y="41"/>
                    <a:pt x="186" y="51"/>
                    <a:pt x="206" y="66"/>
                  </a:cubicBezTo>
                  <a:cubicBezTo>
                    <a:pt x="211" y="71"/>
                    <a:pt x="211" y="76"/>
                    <a:pt x="211" y="81"/>
                  </a:cubicBezTo>
                  <a:lnTo>
                    <a:pt x="196" y="97"/>
                  </a:lnTo>
                  <a:cubicBezTo>
                    <a:pt x="191" y="102"/>
                    <a:pt x="191" y="102"/>
                    <a:pt x="191" y="102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71" y="86"/>
                    <a:pt x="150" y="81"/>
                    <a:pt x="135" y="76"/>
                  </a:cubicBezTo>
                  <a:lnTo>
                    <a:pt x="130" y="76"/>
                  </a:lnTo>
                  <a:lnTo>
                    <a:pt x="130" y="163"/>
                  </a:lnTo>
                  <a:lnTo>
                    <a:pt x="135" y="163"/>
                  </a:lnTo>
                  <a:cubicBezTo>
                    <a:pt x="156" y="168"/>
                    <a:pt x="176" y="173"/>
                    <a:pt x="196" y="188"/>
                  </a:cubicBezTo>
                  <a:close/>
                </a:path>
              </a:pathLst>
            </a:custGeom>
            <a:solidFill>
              <a:srgbClr val="B8D136"/>
            </a:solidFill>
            <a:ln cap="flat">
              <a:solidFill>
                <a:srgbClr val="92D050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" panose="020B0604020202020204" pitchFamily="34" charset="0"/>
              </a:endParaRPr>
            </a:p>
          </p:txBody>
        </p:sp>
      </p:grp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916601F8-5FE4-5948-B66F-D6A06FD1B576}"/>
              </a:ext>
            </a:extLst>
          </p:cNvPr>
          <p:cNvGrpSpPr/>
          <p:nvPr/>
        </p:nvGrpSpPr>
        <p:grpSpPr>
          <a:xfrm>
            <a:off x="4402079" y="4514036"/>
            <a:ext cx="216000" cy="216000"/>
            <a:chOff x="8998127" y="787111"/>
            <a:chExt cx="260983" cy="261355"/>
          </a:xfrm>
        </p:grpSpPr>
        <p:sp>
          <p:nvSpPr>
            <p:cNvPr id="286" name="Freeform: Shape 85">
              <a:extLst>
                <a:ext uri="{FF2B5EF4-FFF2-40B4-BE49-F238E27FC236}">
                  <a16:creationId xmlns:a16="http://schemas.microsoft.com/office/drawing/2014/main" id="{1B282964-A1F5-0D45-88D6-4041F7DFFC21}"/>
                </a:ext>
              </a:extLst>
            </p:cNvPr>
            <p:cNvSpPr/>
            <p:nvPr/>
          </p:nvSpPr>
          <p:spPr>
            <a:xfrm>
              <a:off x="9121161" y="832596"/>
              <a:ext cx="59653" cy="137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371">
                  <a:moveTo>
                    <a:pt x="158" y="336"/>
                  </a:moveTo>
                  <a:cubicBezTo>
                    <a:pt x="159" y="339"/>
                    <a:pt x="160" y="342"/>
                    <a:pt x="161" y="344"/>
                  </a:cubicBezTo>
                  <a:lnTo>
                    <a:pt x="161" y="358"/>
                  </a:lnTo>
                  <a:cubicBezTo>
                    <a:pt x="160" y="360"/>
                    <a:pt x="159" y="363"/>
                    <a:pt x="158" y="366"/>
                  </a:cubicBezTo>
                  <a:cubicBezTo>
                    <a:pt x="153" y="371"/>
                    <a:pt x="148" y="371"/>
                    <a:pt x="142" y="371"/>
                  </a:cubicBezTo>
                  <a:cubicBezTo>
                    <a:pt x="137" y="371"/>
                    <a:pt x="132" y="371"/>
                    <a:pt x="127" y="366"/>
                  </a:cubicBezTo>
                  <a:lnTo>
                    <a:pt x="5" y="244"/>
                  </a:lnTo>
                  <a:cubicBezTo>
                    <a:pt x="0" y="239"/>
                    <a:pt x="0" y="239"/>
                    <a:pt x="0" y="234"/>
                  </a:cubicBezTo>
                  <a:lnTo>
                    <a:pt x="0" y="229"/>
                  </a:lnTo>
                  <a:lnTo>
                    <a:pt x="0" y="21"/>
                  </a:lnTo>
                  <a:cubicBezTo>
                    <a:pt x="0" y="11"/>
                    <a:pt x="5" y="0"/>
                    <a:pt x="21" y="0"/>
                  </a:cubicBezTo>
                  <a:cubicBezTo>
                    <a:pt x="31" y="0"/>
                    <a:pt x="41" y="11"/>
                    <a:pt x="41" y="21"/>
                  </a:cubicBezTo>
                  <a:lnTo>
                    <a:pt x="41" y="219"/>
                  </a:ln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7" name="Freeform: Shape 86">
              <a:extLst>
                <a:ext uri="{FF2B5EF4-FFF2-40B4-BE49-F238E27FC236}">
                  <a16:creationId xmlns:a16="http://schemas.microsoft.com/office/drawing/2014/main" id="{7A0BA09B-2532-5C4F-B647-5789D519CD11}"/>
                </a:ext>
              </a:extLst>
            </p:cNvPr>
            <p:cNvSpPr/>
            <p:nvPr/>
          </p:nvSpPr>
          <p:spPr>
            <a:xfrm>
              <a:off x="8998127" y="787111"/>
              <a:ext cx="260983" cy="261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1" h="702">
                  <a:moveTo>
                    <a:pt x="351" y="41"/>
                  </a:moveTo>
                  <a:cubicBezTo>
                    <a:pt x="178" y="41"/>
                    <a:pt x="41" y="178"/>
                    <a:pt x="41" y="351"/>
                  </a:cubicBezTo>
                  <a:cubicBezTo>
                    <a:pt x="41" y="519"/>
                    <a:pt x="178" y="661"/>
                    <a:pt x="351" y="661"/>
                  </a:cubicBezTo>
                  <a:cubicBezTo>
                    <a:pt x="518" y="661"/>
                    <a:pt x="660" y="519"/>
                    <a:pt x="660" y="351"/>
                  </a:cubicBezTo>
                  <a:cubicBezTo>
                    <a:pt x="660" y="178"/>
                    <a:pt x="518" y="41"/>
                    <a:pt x="351" y="41"/>
                  </a:cubicBezTo>
                  <a:close/>
                  <a:moveTo>
                    <a:pt x="351" y="702"/>
                  </a:moveTo>
                  <a:cubicBezTo>
                    <a:pt x="158" y="702"/>
                    <a:pt x="0" y="544"/>
                    <a:pt x="0" y="351"/>
                  </a:cubicBezTo>
                  <a:cubicBezTo>
                    <a:pt x="0" y="158"/>
                    <a:pt x="158" y="0"/>
                    <a:pt x="351" y="0"/>
                  </a:cubicBezTo>
                  <a:cubicBezTo>
                    <a:pt x="544" y="0"/>
                    <a:pt x="701" y="158"/>
                    <a:pt x="701" y="351"/>
                  </a:cubicBezTo>
                  <a:cubicBezTo>
                    <a:pt x="701" y="544"/>
                    <a:pt x="544" y="702"/>
                    <a:pt x="351" y="702"/>
                  </a:cubicBezTo>
                  <a:close/>
                </a:path>
              </a:pathLst>
            </a:custGeom>
            <a:solidFill>
              <a:srgbClr val="F2B22B"/>
            </a:solidFill>
            <a:ln cap="flat">
              <a:solidFill>
                <a:schemeClr val="accent4"/>
              </a:solidFill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200" u="none" strike="noStrike" kern="1200" cap="none" dirty="0">
                <a:ln>
                  <a:noFill/>
                </a:ln>
                <a:latin typeface="Arial Regular"/>
                <a:ea typeface="Arial Unicode MS" pitchFamily="2"/>
                <a:cs typeface="Arial Unicode MS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64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757</TotalTime>
  <Words>25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Regular</vt:lpstr>
      <vt:lpstr>Arial Unicode MS</vt:lpstr>
      <vt:lpstr>Calibri</vt:lpstr>
      <vt:lpstr>Calibri Light</vt:lpstr>
      <vt:lpstr>Liberation Sans</vt:lpstr>
      <vt:lpstr>Montserrat</vt:lpstr>
      <vt:lpstr>Office Theme</vt:lpstr>
      <vt:lpstr>Worksheet</vt:lpstr>
      <vt:lpstr>PowerPoint Presentation</vt:lpstr>
    </vt:vector>
  </TitlesOfParts>
  <Company>CFI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Sharyn Szick</dc:creator>
  <cp:lastModifiedBy>Mona Fidélia-Moïse</cp:lastModifiedBy>
  <cp:revision>94</cp:revision>
  <cp:lastPrinted>2019-03-19T15:17:05Z</cp:lastPrinted>
  <dcterms:created xsi:type="dcterms:W3CDTF">2018-10-31T17:12:33Z</dcterms:created>
  <dcterms:modified xsi:type="dcterms:W3CDTF">2020-06-23T17:54:25Z</dcterms:modified>
</cp:coreProperties>
</file>